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30"/>
  </p:notesMasterIdLst>
  <p:sldIdLst>
    <p:sldId id="256" r:id="rId5"/>
    <p:sldId id="258" r:id="rId6"/>
    <p:sldId id="260" r:id="rId7"/>
    <p:sldId id="386" r:id="rId8"/>
    <p:sldId id="382" r:id="rId9"/>
    <p:sldId id="387" r:id="rId10"/>
    <p:sldId id="383" r:id="rId11"/>
    <p:sldId id="389" r:id="rId12"/>
    <p:sldId id="390" r:id="rId13"/>
    <p:sldId id="384" r:id="rId14"/>
    <p:sldId id="391" r:id="rId15"/>
    <p:sldId id="392" r:id="rId16"/>
    <p:sldId id="393" r:id="rId17"/>
    <p:sldId id="394" r:id="rId18"/>
    <p:sldId id="396" r:id="rId19"/>
    <p:sldId id="395" r:id="rId20"/>
    <p:sldId id="385" r:id="rId21"/>
    <p:sldId id="397" r:id="rId22"/>
    <p:sldId id="398" r:id="rId23"/>
    <p:sldId id="399" r:id="rId24"/>
    <p:sldId id="338" r:id="rId25"/>
    <p:sldId id="400" r:id="rId26"/>
    <p:sldId id="401" r:id="rId27"/>
    <p:sldId id="402" r:id="rId28"/>
    <p:sldId id="376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Work Sans" pitchFamily="2" charset="0"/>
      <p:regular r:id="rId35"/>
      <p:bold r:id="rId36"/>
      <p:italic r:id="rId37"/>
      <p:boldItalic r:id="rId38"/>
    </p:embeddedFont>
    <p:embeddedFont>
      <p:font typeface="Work Sans Regular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0B29E2-DF1F-476D-B821-62D7E12226EE}">
  <a:tblStyle styleId="{DF0B29E2-DF1F-476D-B821-62D7E12226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4291" autoAdjust="0"/>
  </p:normalViewPr>
  <p:slideViewPr>
    <p:cSldViewPr snapToGrid="0">
      <p:cViewPr varScale="1">
        <p:scale>
          <a:sx n="86" d="100"/>
          <a:sy n="86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80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348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29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734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248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26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667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003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802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83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771c90ba04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771c90ba04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544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512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28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08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981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656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850aad50e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850aad50e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54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90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0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553265b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553265b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463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63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53265ba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53265ba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00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722930" y="3458671"/>
            <a:ext cx="3392937" cy="2090858"/>
            <a:chOff x="238125" y="556225"/>
            <a:chExt cx="7113075" cy="4383350"/>
          </a:xfrm>
        </p:grpSpPr>
        <p:sp>
          <p:nvSpPr>
            <p:cNvPr id="10" name="Google Shape;10;p2"/>
            <p:cNvSpPr/>
            <p:nvPr/>
          </p:nvSpPr>
          <p:spPr>
            <a:xfrm>
              <a:off x="1034775" y="556225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206825" y="899225"/>
              <a:ext cx="1193400" cy="668475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77775" y="1241125"/>
              <a:ext cx="851500" cy="498625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4982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28125" y="556225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00175" y="899225"/>
              <a:ext cx="1193400" cy="668475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971125" y="1241125"/>
              <a:ext cx="851500" cy="498625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14317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21475" y="556225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92425" y="899225"/>
              <a:ext cx="1194475" cy="668475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64475" y="1241125"/>
              <a:ext cx="851475" cy="498625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3652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14825" y="556225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85775" y="899225"/>
              <a:ext cx="1194475" cy="668475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57825" y="1241125"/>
              <a:ext cx="850375" cy="498625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29850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8125" y="1565500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0150" y="1908475"/>
              <a:ext cx="1193400" cy="668500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81100" y="2250375"/>
              <a:ext cx="851500" cy="498650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5315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31450" y="1565500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03500" y="1908475"/>
              <a:ext cx="1193400" cy="668500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74450" y="2250375"/>
              <a:ext cx="851500" cy="498650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4650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24800" y="156550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96850" y="1908475"/>
              <a:ext cx="1193375" cy="668500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767800" y="2250375"/>
              <a:ext cx="851475" cy="498650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3985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18150" y="156550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89100" y="1908475"/>
              <a:ext cx="1194475" cy="668500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361150" y="2250375"/>
              <a:ext cx="850375" cy="498650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533200" y="2593375"/>
              <a:ext cx="507375" cy="327675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34775" y="2574750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06825" y="291775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82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377775" y="326075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0"/>
                  </a:moveTo>
                  <a:lnTo>
                    <a:pt x="1" y="16964"/>
                  </a:lnTo>
                  <a:lnTo>
                    <a:pt x="2981" y="19900"/>
                  </a:lnTo>
                  <a:lnTo>
                    <a:pt x="17052" y="5874"/>
                  </a:lnTo>
                  <a:lnTo>
                    <a:pt x="31122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4982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628125" y="2574750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00175" y="291775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82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71125" y="326075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0"/>
                  </a:moveTo>
                  <a:lnTo>
                    <a:pt x="1" y="16964"/>
                  </a:lnTo>
                  <a:lnTo>
                    <a:pt x="2937" y="19900"/>
                  </a:lnTo>
                  <a:lnTo>
                    <a:pt x="17052" y="5874"/>
                  </a:lnTo>
                  <a:lnTo>
                    <a:pt x="31078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14317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21475" y="257475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392425" y="291775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82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564475" y="3260750"/>
              <a:ext cx="851475" cy="497525"/>
            </a:xfrm>
            <a:custGeom>
              <a:avLst/>
              <a:gdLst/>
              <a:ahLst/>
              <a:cxnLst/>
              <a:rect l="l" t="t" r="r" b="b"/>
              <a:pathLst>
                <a:path w="34059" h="19901" extrusionOk="0">
                  <a:moveTo>
                    <a:pt x="17052" y="0"/>
                  </a:moveTo>
                  <a:lnTo>
                    <a:pt x="0" y="16964"/>
                  </a:lnTo>
                  <a:lnTo>
                    <a:pt x="2937" y="19900"/>
                  </a:lnTo>
                  <a:lnTo>
                    <a:pt x="17052" y="5874"/>
                  </a:lnTo>
                  <a:lnTo>
                    <a:pt x="31078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3652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814825" y="257475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85775" y="291775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82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57825" y="3260750"/>
              <a:ext cx="850375" cy="497525"/>
            </a:xfrm>
            <a:custGeom>
              <a:avLst/>
              <a:gdLst/>
              <a:ahLst/>
              <a:cxnLst/>
              <a:rect l="l" t="t" r="r" b="b"/>
              <a:pathLst>
                <a:path w="34015" h="19901" extrusionOk="0">
                  <a:moveTo>
                    <a:pt x="17051" y="0"/>
                  </a:moveTo>
                  <a:lnTo>
                    <a:pt x="0" y="16964"/>
                  </a:lnTo>
                  <a:lnTo>
                    <a:pt x="2937" y="19900"/>
                  </a:lnTo>
                  <a:lnTo>
                    <a:pt x="17051" y="5874"/>
                  </a:lnTo>
                  <a:lnTo>
                    <a:pt x="31078" y="19900"/>
                  </a:lnTo>
                  <a:lnTo>
                    <a:pt x="34015" y="16964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29850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69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2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38125" y="3584000"/>
              <a:ext cx="1537475" cy="840550"/>
            </a:xfrm>
            <a:custGeom>
              <a:avLst/>
              <a:gdLst/>
              <a:ahLst/>
              <a:cxnLst/>
              <a:rect l="l" t="t" r="r" b="b"/>
              <a:pathLst>
                <a:path w="61499" h="33622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5"/>
                  </a:lnTo>
                  <a:lnTo>
                    <a:pt x="58561" y="33621"/>
                  </a:lnTo>
                  <a:lnTo>
                    <a:pt x="61498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10150" y="392700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83"/>
                  </a:lnTo>
                  <a:lnTo>
                    <a:pt x="23890" y="5874"/>
                  </a:lnTo>
                  <a:lnTo>
                    <a:pt x="44799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81100" y="427000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5315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831450" y="3584000"/>
              <a:ext cx="1537500" cy="840550"/>
            </a:xfrm>
            <a:custGeom>
              <a:avLst/>
              <a:gdLst/>
              <a:ahLst/>
              <a:cxnLst/>
              <a:rect l="l" t="t" r="r" b="b"/>
              <a:pathLst>
                <a:path w="61500" h="33622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5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003500" y="392700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83"/>
                  </a:lnTo>
                  <a:lnTo>
                    <a:pt x="23890" y="5874"/>
                  </a:lnTo>
                  <a:lnTo>
                    <a:pt x="44798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74450" y="427000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37" y="19901"/>
                  </a:lnTo>
                  <a:lnTo>
                    <a:pt x="17052" y="5874"/>
                  </a:lnTo>
                  <a:lnTo>
                    <a:pt x="31122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34650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424800" y="3584000"/>
              <a:ext cx="1536375" cy="840550"/>
            </a:xfrm>
            <a:custGeom>
              <a:avLst/>
              <a:gdLst/>
              <a:ahLst/>
              <a:cxnLst/>
              <a:rect l="l" t="t" r="r" b="b"/>
              <a:pathLst>
                <a:path w="61455" h="33622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7" y="33621"/>
                  </a:lnTo>
                  <a:lnTo>
                    <a:pt x="30772" y="5875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96850" y="3927000"/>
              <a:ext cx="1193375" cy="669575"/>
            </a:xfrm>
            <a:custGeom>
              <a:avLst/>
              <a:gdLst/>
              <a:ahLst/>
              <a:cxnLst/>
              <a:rect l="l" t="t" r="r" b="b"/>
              <a:pathLst>
                <a:path w="47735" h="26783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83"/>
                  </a:lnTo>
                  <a:lnTo>
                    <a:pt x="23890" y="5874"/>
                  </a:lnTo>
                  <a:lnTo>
                    <a:pt x="44798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767800" y="4270000"/>
              <a:ext cx="851475" cy="497525"/>
            </a:xfrm>
            <a:custGeom>
              <a:avLst/>
              <a:gdLst/>
              <a:ahLst/>
              <a:cxnLst/>
              <a:rect l="l" t="t" r="r" b="b"/>
              <a:pathLst>
                <a:path w="34059" h="19901" extrusionOk="0">
                  <a:moveTo>
                    <a:pt x="17052" y="1"/>
                  </a:moveTo>
                  <a:lnTo>
                    <a:pt x="0" y="16964"/>
                  </a:lnTo>
                  <a:lnTo>
                    <a:pt x="2937" y="19901"/>
                  </a:lnTo>
                  <a:lnTo>
                    <a:pt x="17052" y="5874"/>
                  </a:lnTo>
                  <a:lnTo>
                    <a:pt x="31078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93985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18150" y="3584000"/>
              <a:ext cx="1536375" cy="840550"/>
            </a:xfrm>
            <a:custGeom>
              <a:avLst/>
              <a:gdLst/>
              <a:ahLst/>
              <a:cxnLst/>
              <a:rect l="l" t="t" r="r" b="b"/>
              <a:pathLst>
                <a:path w="61455" h="33622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5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189100" y="392700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83"/>
                  </a:lnTo>
                  <a:lnTo>
                    <a:pt x="23933" y="5874"/>
                  </a:lnTo>
                  <a:lnTo>
                    <a:pt x="44842" y="26783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61150" y="4270000"/>
              <a:ext cx="850375" cy="497525"/>
            </a:xfrm>
            <a:custGeom>
              <a:avLst/>
              <a:gdLst/>
              <a:ahLst/>
              <a:cxnLst/>
              <a:rect l="l" t="t" r="r" b="b"/>
              <a:pathLst>
                <a:path w="34015" h="19901" extrusionOk="0">
                  <a:moveTo>
                    <a:pt x="17051" y="1"/>
                  </a:moveTo>
                  <a:lnTo>
                    <a:pt x="0" y="16964"/>
                  </a:lnTo>
                  <a:lnTo>
                    <a:pt x="2937" y="19901"/>
                  </a:lnTo>
                  <a:lnTo>
                    <a:pt x="17051" y="5874"/>
                  </a:lnTo>
                  <a:lnTo>
                    <a:pt x="31078" y="19901"/>
                  </a:lnTo>
                  <a:lnTo>
                    <a:pt x="34015" y="16964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33200" y="4611900"/>
              <a:ext cx="507375" cy="327675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 rot="10800000">
            <a:off x="-971867" y="-406029"/>
            <a:ext cx="3392937" cy="2090858"/>
            <a:chOff x="238125" y="556225"/>
            <a:chExt cx="7113075" cy="4383350"/>
          </a:xfrm>
        </p:grpSpPr>
        <p:sp>
          <p:nvSpPr>
            <p:cNvPr id="75" name="Google Shape;75;p2"/>
            <p:cNvSpPr/>
            <p:nvPr/>
          </p:nvSpPr>
          <p:spPr>
            <a:xfrm>
              <a:off x="1034775" y="556225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06825" y="899225"/>
              <a:ext cx="1193400" cy="668475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377775" y="1241125"/>
              <a:ext cx="851500" cy="498625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4982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628125" y="556225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800175" y="899225"/>
              <a:ext cx="1193400" cy="668475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971125" y="1241125"/>
              <a:ext cx="851500" cy="498625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14317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221475" y="556225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392425" y="899225"/>
              <a:ext cx="1194475" cy="668475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564475" y="1241125"/>
              <a:ext cx="851475" cy="498625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736525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14825" y="556225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85775" y="899225"/>
              <a:ext cx="1194475" cy="668475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157825" y="1241125"/>
              <a:ext cx="850375" cy="498625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329850" y="158412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38125" y="1565500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10150" y="1908475"/>
              <a:ext cx="1193400" cy="668500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81100" y="2250375"/>
              <a:ext cx="851500" cy="498650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5315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831450" y="1565500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003500" y="1908475"/>
              <a:ext cx="1193400" cy="668500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174450" y="2250375"/>
              <a:ext cx="851500" cy="498650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4650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424800" y="156550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596850" y="1908475"/>
              <a:ext cx="1193375" cy="668500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67800" y="2250375"/>
              <a:ext cx="851475" cy="498650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39850" y="2593375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018150" y="156550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189100" y="1908475"/>
              <a:ext cx="1194475" cy="668500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361150" y="2250375"/>
              <a:ext cx="850375" cy="498650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533200" y="2593375"/>
              <a:ext cx="507375" cy="327675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034775" y="2574750"/>
              <a:ext cx="1537500" cy="84052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206825" y="291775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82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77775" y="326075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0"/>
                  </a:moveTo>
                  <a:lnTo>
                    <a:pt x="1" y="16964"/>
                  </a:lnTo>
                  <a:lnTo>
                    <a:pt x="2981" y="19900"/>
                  </a:lnTo>
                  <a:lnTo>
                    <a:pt x="17052" y="5874"/>
                  </a:lnTo>
                  <a:lnTo>
                    <a:pt x="31122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4982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628125" y="2574750"/>
              <a:ext cx="1537475" cy="84052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800175" y="291775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82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971125" y="326075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0"/>
                  </a:moveTo>
                  <a:lnTo>
                    <a:pt x="1" y="16964"/>
                  </a:lnTo>
                  <a:lnTo>
                    <a:pt x="2937" y="19900"/>
                  </a:lnTo>
                  <a:lnTo>
                    <a:pt x="17052" y="5874"/>
                  </a:lnTo>
                  <a:lnTo>
                    <a:pt x="31078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14317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21475" y="257475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392425" y="291775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82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564475" y="3260750"/>
              <a:ext cx="851475" cy="497525"/>
            </a:xfrm>
            <a:custGeom>
              <a:avLst/>
              <a:gdLst/>
              <a:ahLst/>
              <a:cxnLst/>
              <a:rect l="l" t="t" r="r" b="b"/>
              <a:pathLst>
                <a:path w="34059" h="19901" extrusionOk="0">
                  <a:moveTo>
                    <a:pt x="17052" y="0"/>
                  </a:moveTo>
                  <a:lnTo>
                    <a:pt x="0" y="16964"/>
                  </a:lnTo>
                  <a:lnTo>
                    <a:pt x="2937" y="19900"/>
                  </a:lnTo>
                  <a:lnTo>
                    <a:pt x="17052" y="5874"/>
                  </a:lnTo>
                  <a:lnTo>
                    <a:pt x="31078" y="19900"/>
                  </a:lnTo>
                  <a:lnTo>
                    <a:pt x="34059" y="16964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736525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69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2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814825" y="2574750"/>
              <a:ext cx="1536375" cy="84052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985775" y="291775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82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157825" y="3260750"/>
              <a:ext cx="850375" cy="497525"/>
            </a:xfrm>
            <a:custGeom>
              <a:avLst/>
              <a:gdLst/>
              <a:ahLst/>
              <a:cxnLst/>
              <a:rect l="l" t="t" r="r" b="b"/>
              <a:pathLst>
                <a:path w="34015" h="19901" extrusionOk="0">
                  <a:moveTo>
                    <a:pt x="17051" y="0"/>
                  </a:moveTo>
                  <a:lnTo>
                    <a:pt x="0" y="16964"/>
                  </a:lnTo>
                  <a:lnTo>
                    <a:pt x="2937" y="19900"/>
                  </a:lnTo>
                  <a:lnTo>
                    <a:pt x="17051" y="5874"/>
                  </a:lnTo>
                  <a:lnTo>
                    <a:pt x="31078" y="19900"/>
                  </a:lnTo>
                  <a:lnTo>
                    <a:pt x="34015" y="16964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29850" y="360265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69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2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38125" y="3584000"/>
              <a:ext cx="1537475" cy="840550"/>
            </a:xfrm>
            <a:custGeom>
              <a:avLst/>
              <a:gdLst/>
              <a:ahLst/>
              <a:cxnLst/>
              <a:rect l="l" t="t" r="r" b="b"/>
              <a:pathLst>
                <a:path w="61499" h="33622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5"/>
                  </a:lnTo>
                  <a:lnTo>
                    <a:pt x="58561" y="33621"/>
                  </a:lnTo>
                  <a:lnTo>
                    <a:pt x="61498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0150" y="392700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83"/>
                  </a:lnTo>
                  <a:lnTo>
                    <a:pt x="23890" y="5874"/>
                  </a:lnTo>
                  <a:lnTo>
                    <a:pt x="44799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1100" y="427000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5315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831450" y="3584000"/>
              <a:ext cx="1537500" cy="840550"/>
            </a:xfrm>
            <a:custGeom>
              <a:avLst/>
              <a:gdLst/>
              <a:ahLst/>
              <a:cxnLst/>
              <a:rect l="l" t="t" r="r" b="b"/>
              <a:pathLst>
                <a:path w="61500" h="33622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5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003500" y="3927000"/>
              <a:ext cx="1193400" cy="669575"/>
            </a:xfrm>
            <a:custGeom>
              <a:avLst/>
              <a:gdLst/>
              <a:ahLst/>
              <a:cxnLst/>
              <a:rect l="l" t="t" r="r" b="b"/>
              <a:pathLst>
                <a:path w="47736" h="26783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83"/>
                  </a:lnTo>
                  <a:lnTo>
                    <a:pt x="23890" y="5874"/>
                  </a:lnTo>
                  <a:lnTo>
                    <a:pt x="44798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174450" y="4270000"/>
              <a:ext cx="851500" cy="497525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37" y="19901"/>
                  </a:lnTo>
                  <a:lnTo>
                    <a:pt x="17052" y="5874"/>
                  </a:lnTo>
                  <a:lnTo>
                    <a:pt x="31122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34650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424800" y="3584000"/>
              <a:ext cx="1536375" cy="840550"/>
            </a:xfrm>
            <a:custGeom>
              <a:avLst/>
              <a:gdLst/>
              <a:ahLst/>
              <a:cxnLst/>
              <a:rect l="l" t="t" r="r" b="b"/>
              <a:pathLst>
                <a:path w="61455" h="33622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7" y="33621"/>
                  </a:lnTo>
                  <a:lnTo>
                    <a:pt x="30772" y="5875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596850" y="3927000"/>
              <a:ext cx="1193375" cy="669575"/>
            </a:xfrm>
            <a:custGeom>
              <a:avLst/>
              <a:gdLst/>
              <a:ahLst/>
              <a:cxnLst/>
              <a:rect l="l" t="t" r="r" b="b"/>
              <a:pathLst>
                <a:path w="47735" h="26783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83"/>
                  </a:lnTo>
                  <a:lnTo>
                    <a:pt x="23890" y="5874"/>
                  </a:lnTo>
                  <a:lnTo>
                    <a:pt x="44798" y="26783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767800" y="4270000"/>
              <a:ext cx="851475" cy="497525"/>
            </a:xfrm>
            <a:custGeom>
              <a:avLst/>
              <a:gdLst/>
              <a:ahLst/>
              <a:cxnLst/>
              <a:rect l="l" t="t" r="r" b="b"/>
              <a:pathLst>
                <a:path w="34059" h="19901" extrusionOk="0">
                  <a:moveTo>
                    <a:pt x="17052" y="1"/>
                  </a:moveTo>
                  <a:lnTo>
                    <a:pt x="0" y="16964"/>
                  </a:lnTo>
                  <a:lnTo>
                    <a:pt x="2937" y="19901"/>
                  </a:lnTo>
                  <a:lnTo>
                    <a:pt x="17052" y="5874"/>
                  </a:lnTo>
                  <a:lnTo>
                    <a:pt x="31078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939850" y="4611900"/>
              <a:ext cx="507400" cy="327675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018150" y="3584000"/>
              <a:ext cx="1536375" cy="840550"/>
            </a:xfrm>
            <a:custGeom>
              <a:avLst/>
              <a:gdLst/>
              <a:ahLst/>
              <a:cxnLst/>
              <a:rect l="l" t="t" r="r" b="b"/>
              <a:pathLst>
                <a:path w="61455" h="33622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5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189100" y="3927000"/>
              <a:ext cx="1194475" cy="669575"/>
            </a:xfrm>
            <a:custGeom>
              <a:avLst/>
              <a:gdLst/>
              <a:ahLst/>
              <a:cxnLst/>
              <a:rect l="l" t="t" r="r" b="b"/>
              <a:pathLst>
                <a:path w="47779" h="26783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83"/>
                  </a:lnTo>
                  <a:lnTo>
                    <a:pt x="23933" y="5874"/>
                  </a:lnTo>
                  <a:lnTo>
                    <a:pt x="44842" y="26783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361150" y="4270000"/>
              <a:ext cx="850375" cy="497525"/>
            </a:xfrm>
            <a:custGeom>
              <a:avLst/>
              <a:gdLst/>
              <a:ahLst/>
              <a:cxnLst/>
              <a:rect l="l" t="t" r="r" b="b"/>
              <a:pathLst>
                <a:path w="34015" h="19901" extrusionOk="0">
                  <a:moveTo>
                    <a:pt x="17051" y="1"/>
                  </a:moveTo>
                  <a:lnTo>
                    <a:pt x="0" y="16964"/>
                  </a:lnTo>
                  <a:lnTo>
                    <a:pt x="2937" y="19901"/>
                  </a:lnTo>
                  <a:lnTo>
                    <a:pt x="17051" y="5874"/>
                  </a:lnTo>
                  <a:lnTo>
                    <a:pt x="31078" y="19901"/>
                  </a:lnTo>
                  <a:lnTo>
                    <a:pt x="34015" y="16964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533200" y="4611900"/>
              <a:ext cx="507375" cy="327675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2"/>
          <p:cNvGrpSpPr/>
          <p:nvPr/>
        </p:nvGrpSpPr>
        <p:grpSpPr>
          <a:xfrm>
            <a:off x="-1262588" y="3955396"/>
            <a:ext cx="5735272" cy="1906758"/>
            <a:chOff x="-1163262" y="3803477"/>
            <a:chExt cx="5735272" cy="1906758"/>
          </a:xfrm>
        </p:grpSpPr>
        <p:sp>
          <p:nvSpPr>
            <p:cNvPr id="140" name="Google Shape;140;p2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"/>
          <p:cNvGrpSpPr/>
          <p:nvPr/>
        </p:nvGrpSpPr>
        <p:grpSpPr>
          <a:xfrm rot="10800000">
            <a:off x="4671316" y="-718654"/>
            <a:ext cx="5735272" cy="1906758"/>
            <a:chOff x="-1163262" y="3803477"/>
            <a:chExt cx="5735272" cy="1906758"/>
          </a:xfrm>
        </p:grpSpPr>
        <p:sp>
          <p:nvSpPr>
            <p:cNvPr id="173" name="Google Shape;173;p2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"/>
          <p:cNvSpPr txBox="1">
            <a:spLocks noGrp="1"/>
          </p:cNvSpPr>
          <p:nvPr>
            <p:ph type="ctrTitle"/>
          </p:nvPr>
        </p:nvSpPr>
        <p:spPr>
          <a:xfrm>
            <a:off x="720000" y="1941575"/>
            <a:ext cx="77040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"/>
          <p:cNvSpPr txBox="1">
            <a:spLocks noGrp="1"/>
          </p:cNvSpPr>
          <p:nvPr>
            <p:ph type="subTitle" idx="1"/>
          </p:nvPr>
        </p:nvSpPr>
        <p:spPr>
          <a:xfrm>
            <a:off x="720000" y="2786125"/>
            <a:ext cx="7704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"/>
          <p:cNvSpPr/>
          <p:nvPr/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210" name="Google Shape;210;p3"/>
          <p:cNvGrpSpPr/>
          <p:nvPr/>
        </p:nvGrpSpPr>
        <p:grpSpPr>
          <a:xfrm rot="10800000" flipH="1">
            <a:off x="4025157" y="-721650"/>
            <a:ext cx="5735272" cy="1906758"/>
            <a:chOff x="-1163262" y="3803477"/>
            <a:chExt cx="5735272" cy="1906758"/>
          </a:xfrm>
        </p:grpSpPr>
        <p:sp>
          <p:nvSpPr>
            <p:cNvPr id="211" name="Google Shape;211;p3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4"/>
          <p:cNvGrpSpPr/>
          <p:nvPr/>
        </p:nvGrpSpPr>
        <p:grpSpPr>
          <a:xfrm>
            <a:off x="-752119" y="4354021"/>
            <a:ext cx="3392937" cy="1128022"/>
            <a:chOff x="6132380" y="4220671"/>
            <a:chExt cx="3392937" cy="1128022"/>
          </a:xfrm>
        </p:grpSpPr>
        <p:sp>
          <p:nvSpPr>
            <p:cNvPr id="245" name="Google Shape;245;p4"/>
            <p:cNvSpPr/>
            <p:nvPr/>
          </p:nvSpPr>
          <p:spPr>
            <a:xfrm>
              <a:off x="6512382" y="4220671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6594450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6675993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6758061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7272410" y="4220671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7354478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436021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7518089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8032438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8113981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8196049" y="454736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8278117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8792466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8874009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8956077" y="454736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9038133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132380" y="4702095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6214436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295979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6378047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6892396" y="4702095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6974464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056007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7138075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7652424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7734492" y="4865694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7816035" y="5028781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7898103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12452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93995" y="4865694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8576063" y="5028781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8658131" y="5192392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4"/>
          <p:cNvGrpSpPr/>
          <p:nvPr/>
        </p:nvGrpSpPr>
        <p:grpSpPr>
          <a:xfrm>
            <a:off x="6492258" y="-332193"/>
            <a:ext cx="3012935" cy="1128022"/>
            <a:chOff x="6492258" y="-179793"/>
            <a:chExt cx="3012935" cy="1128022"/>
          </a:xfrm>
        </p:grpSpPr>
        <p:sp>
          <p:nvSpPr>
            <p:cNvPr id="278" name="Google Shape;278;p4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4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"/>
          <p:cNvSpPr txBox="1">
            <a:spLocks noGrp="1"/>
          </p:cNvSpPr>
          <p:nvPr>
            <p:ph type="body" idx="1"/>
          </p:nvPr>
        </p:nvSpPr>
        <p:spPr>
          <a:xfrm>
            <a:off x="958686" y="2008825"/>
            <a:ext cx="74898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▶"/>
              <a:defRPr/>
            </a:lvl9pPr>
          </a:lstStyle>
          <a:p>
            <a:endParaRPr/>
          </a:p>
        </p:txBody>
      </p:sp>
      <p:grpSp>
        <p:nvGrpSpPr>
          <p:cNvPr id="308" name="Google Shape;308;p4"/>
          <p:cNvGrpSpPr/>
          <p:nvPr/>
        </p:nvGrpSpPr>
        <p:grpSpPr>
          <a:xfrm>
            <a:off x="719994" y="623267"/>
            <a:ext cx="319387" cy="406165"/>
            <a:chOff x="304244" y="1858207"/>
            <a:chExt cx="319387" cy="406165"/>
          </a:xfrm>
        </p:grpSpPr>
        <p:sp>
          <p:nvSpPr>
            <p:cNvPr id="309" name="Google Shape;309;p4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3"/>
          <p:cNvSpPr txBox="1">
            <a:spLocks noGrp="1"/>
          </p:cNvSpPr>
          <p:nvPr>
            <p:ph type="subTitle" idx="1"/>
          </p:nvPr>
        </p:nvSpPr>
        <p:spPr>
          <a:xfrm>
            <a:off x="1039375" y="2313432"/>
            <a:ext cx="15087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subTitle" idx="2"/>
          </p:nvPr>
        </p:nvSpPr>
        <p:spPr>
          <a:xfrm>
            <a:off x="1039375" y="2904680"/>
            <a:ext cx="15111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title" hasCustomPrompt="1"/>
          </p:nvPr>
        </p:nvSpPr>
        <p:spPr>
          <a:xfrm>
            <a:off x="1042416" y="1881239"/>
            <a:ext cx="1508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644" name="Google Shape;644;p13"/>
          <p:cNvGrpSpPr/>
          <p:nvPr/>
        </p:nvGrpSpPr>
        <p:grpSpPr>
          <a:xfrm>
            <a:off x="719994" y="623267"/>
            <a:ext cx="319387" cy="406165"/>
            <a:chOff x="304244" y="1858207"/>
            <a:chExt cx="319387" cy="406165"/>
          </a:xfrm>
        </p:grpSpPr>
        <p:sp>
          <p:nvSpPr>
            <p:cNvPr id="645" name="Google Shape;645;p13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13"/>
          <p:cNvSpPr txBox="1">
            <a:spLocks noGrp="1"/>
          </p:cNvSpPr>
          <p:nvPr>
            <p:ph type="subTitle" idx="3"/>
          </p:nvPr>
        </p:nvSpPr>
        <p:spPr>
          <a:xfrm>
            <a:off x="3043217" y="2313432"/>
            <a:ext cx="1511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8" name="Google Shape;648;p13"/>
          <p:cNvSpPr txBox="1">
            <a:spLocks noGrp="1"/>
          </p:cNvSpPr>
          <p:nvPr>
            <p:ph type="subTitle" idx="4"/>
          </p:nvPr>
        </p:nvSpPr>
        <p:spPr>
          <a:xfrm>
            <a:off x="3044817" y="2904680"/>
            <a:ext cx="15111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3"/>
          <p:cNvSpPr txBox="1">
            <a:spLocks noGrp="1"/>
          </p:cNvSpPr>
          <p:nvPr>
            <p:ph type="title" idx="5" hasCustomPrompt="1"/>
          </p:nvPr>
        </p:nvSpPr>
        <p:spPr>
          <a:xfrm>
            <a:off x="3046844" y="1881239"/>
            <a:ext cx="1508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650" name="Google Shape;650;p13"/>
          <p:cNvSpPr txBox="1">
            <a:spLocks noGrp="1"/>
          </p:cNvSpPr>
          <p:nvPr>
            <p:ph type="subTitle" idx="6"/>
          </p:nvPr>
        </p:nvSpPr>
        <p:spPr>
          <a:xfrm>
            <a:off x="5049458" y="2313432"/>
            <a:ext cx="1511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subTitle" idx="7"/>
          </p:nvPr>
        </p:nvSpPr>
        <p:spPr>
          <a:xfrm>
            <a:off x="5050258" y="2904680"/>
            <a:ext cx="15111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8" hasCustomPrompt="1"/>
          </p:nvPr>
        </p:nvSpPr>
        <p:spPr>
          <a:xfrm>
            <a:off x="5051272" y="1881239"/>
            <a:ext cx="1508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653" name="Google Shape;653;p13"/>
          <p:cNvSpPr txBox="1">
            <a:spLocks noGrp="1"/>
          </p:cNvSpPr>
          <p:nvPr>
            <p:ph type="subTitle" idx="9"/>
          </p:nvPr>
        </p:nvSpPr>
        <p:spPr>
          <a:xfrm>
            <a:off x="7055700" y="2313432"/>
            <a:ext cx="1511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4" name="Google Shape;654;p13"/>
          <p:cNvSpPr txBox="1">
            <a:spLocks noGrp="1"/>
          </p:cNvSpPr>
          <p:nvPr>
            <p:ph type="subTitle" idx="13"/>
          </p:nvPr>
        </p:nvSpPr>
        <p:spPr>
          <a:xfrm>
            <a:off x="7055700" y="2904680"/>
            <a:ext cx="15111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3"/>
          <p:cNvSpPr txBox="1">
            <a:spLocks noGrp="1"/>
          </p:cNvSpPr>
          <p:nvPr>
            <p:ph type="title" idx="14" hasCustomPrompt="1"/>
          </p:nvPr>
        </p:nvSpPr>
        <p:spPr>
          <a:xfrm>
            <a:off x="7055700" y="1881239"/>
            <a:ext cx="15087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656" name="Google Shape;656;p13"/>
          <p:cNvGrpSpPr/>
          <p:nvPr/>
        </p:nvGrpSpPr>
        <p:grpSpPr>
          <a:xfrm>
            <a:off x="6492258" y="-332193"/>
            <a:ext cx="3012935" cy="1128022"/>
            <a:chOff x="6492258" y="-179793"/>
            <a:chExt cx="3012935" cy="1128022"/>
          </a:xfrm>
        </p:grpSpPr>
        <p:sp>
          <p:nvSpPr>
            <p:cNvPr id="657" name="Google Shape;657;p13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3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3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13"/>
          <p:cNvSpPr txBox="1">
            <a:spLocks noGrp="1"/>
          </p:cNvSpPr>
          <p:nvPr>
            <p:ph type="title" idx="15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bg>
      <p:bgPr>
        <a:solidFill>
          <a:schemeClr val="accent2"/>
        </a:soli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25"/>
          <p:cNvGrpSpPr/>
          <p:nvPr/>
        </p:nvGrpSpPr>
        <p:grpSpPr>
          <a:xfrm rot="10800000" flipH="1">
            <a:off x="4025157" y="-721650"/>
            <a:ext cx="5735272" cy="1906758"/>
            <a:chOff x="-1163262" y="3803477"/>
            <a:chExt cx="5735272" cy="1906758"/>
          </a:xfrm>
        </p:grpSpPr>
        <p:sp>
          <p:nvSpPr>
            <p:cNvPr id="1115" name="Google Shape;1115;p25"/>
            <p:cNvSpPr/>
            <p:nvPr/>
          </p:nvSpPr>
          <p:spPr>
            <a:xfrm>
              <a:off x="-520923" y="3803477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-38219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-244362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-10563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763795" y="3803477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902519" y="4080037"/>
              <a:ext cx="962238" cy="538991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1040356" y="4355711"/>
              <a:ext cx="686564" cy="402041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1179080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2048514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2186351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2325074" y="4355711"/>
              <a:ext cx="686544" cy="402041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2463798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3333232" y="3803477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3471069" y="4080037"/>
              <a:ext cx="963105" cy="538991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3609793" y="4355711"/>
              <a:ext cx="685657" cy="402041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3748496" y="4632272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-1163262" y="4617255"/>
              <a:ext cx="1239666" cy="677715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-1024558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-886721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-747997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121436" y="4617255"/>
              <a:ext cx="1239686" cy="677715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5"/>
            <p:cNvSpPr/>
            <p:nvPr/>
          </p:nvSpPr>
          <p:spPr>
            <a:xfrm>
              <a:off x="260160" y="4893796"/>
              <a:ext cx="962238" cy="539012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397997" y="5169470"/>
              <a:ext cx="686564" cy="402061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536721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1406154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5"/>
            <p:cNvSpPr/>
            <p:nvPr/>
          </p:nvSpPr>
          <p:spPr>
            <a:xfrm>
              <a:off x="1544878" y="4893796"/>
              <a:ext cx="962218" cy="539012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5"/>
            <p:cNvSpPr/>
            <p:nvPr/>
          </p:nvSpPr>
          <p:spPr>
            <a:xfrm>
              <a:off x="1682715" y="5169470"/>
              <a:ext cx="686544" cy="402061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1821439" y="5446031"/>
              <a:ext cx="409117" cy="264204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5"/>
            <p:cNvSpPr/>
            <p:nvPr/>
          </p:nvSpPr>
          <p:spPr>
            <a:xfrm>
              <a:off x="2690873" y="4617255"/>
              <a:ext cx="1238779" cy="677715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5"/>
            <p:cNvSpPr/>
            <p:nvPr/>
          </p:nvSpPr>
          <p:spPr>
            <a:xfrm>
              <a:off x="2828710" y="4893796"/>
              <a:ext cx="963105" cy="539012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5"/>
            <p:cNvSpPr/>
            <p:nvPr/>
          </p:nvSpPr>
          <p:spPr>
            <a:xfrm>
              <a:off x="2967433" y="5169470"/>
              <a:ext cx="685657" cy="402061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3106157" y="5446031"/>
              <a:ext cx="409096" cy="264204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rgbClr val="77BABC">
                <a:alpha val="4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5"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28"/>
          <p:cNvGrpSpPr/>
          <p:nvPr/>
        </p:nvGrpSpPr>
        <p:grpSpPr>
          <a:xfrm rot="10800000">
            <a:off x="6505498" y="4354732"/>
            <a:ext cx="3012935" cy="1128022"/>
            <a:chOff x="6492258" y="-179793"/>
            <a:chExt cx="3012935" cy="1128022"/>
          </a:xfrm>
        </p:grpSpPr>
        <p:sp>
          <p:nvSpPr>
            <p:cNvPr id="1213" name="Google Shape;1213;p28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6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29"/>
          <p:cNvGrpSpPr/>
          <p:nvPr/>
        </p:nvGrpSpPr>
        <p:grpSpPr>
          <a:xfrm>
            <a:off x="-752119" y="4354021"/>
            <a:ext cx="3392937" cy="1128022"/>
            <a:chOff x="6132380" y="4220671"/>
            <a:chExt cx="3392937" cy="1128022"/>
          </a:xfrm>
        </p:grpSpPr>
        <p:sp>
          <p:nvSpPr>
            <p:cNvPr id="1243" name="Google Shape;1243;p29"/>
            <p:cNvSpPr/>
            <p:nvPr/>
          </p:nvSpPr>
          <p:spPr>
            <a:xfrm>
              <a:off x="6512382" y="4220671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6594450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6675993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6758061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7272410" y="4220671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7354478" y="4384282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7436021" y="454736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7518089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032438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8113981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8196049" y="454736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8278117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8792466" y="4220671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8874009" y="4384282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8956077" y="454736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9038133" y="471097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6132380" y="4702095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61" y="33620"/>
                  </a:lnTo>
                  <a:lnTo>
                    <a:pt x="61498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9"/>
            <p:cNvSpPr/>
            <p:nvPr/>
          </p:nvSpPr>
          <p:spPr>
            <a:xfrm>
              <a:off x="6214436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5"/>
                  </a:lnTo>
                  <a:lnTo>
                    <a:pt x="44799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9"/>
            <p:cNvSpPr/>
            <p:nvPr/>
          </p:nvSpPr>
          <p:spPr>
            <a:xfrm>
              <a:off x="6295979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82" y="19945"/>
                  </a:lnTo>
                  <a:lnTo>
                    <a:pt x="17052" y="5918"/>
                  </a:lnTo>
                  <a:lnTo>
                    <a:pt x="31123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6378047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6892396" y="4702095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6974464" y="4865694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9"/>
            <p:cNvSpPr/>
            <p:nvPr/>
          </p:nvSpPr>
          <p:spPr>
            <a:xfrm>
              <a:off x="7056007" y="5028781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7138075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7652424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7734492" y="4865694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7816035" y="5028781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7898103" y="5192392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8412452" y="4702095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8493995" y="4865694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8576063" y="5028781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8658131" y="5192392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9"/>
          <p:cNvGrpSpPr/>
          <p:nvPr/>
        </p:nvGrpSpPr>
        <p:grpSpPr>
          <a:xfrm>
            <a:off x="6492258" y="-332193"/>
            <a:ext cx="3012935" cy="1128022"/>
            <a:chOff x="6492258" y="-179793"/>
            <a:chExt cx="3012935" cy="1128022"/>
          </a:xfrm>
        </p:grpSpPr>
        <p:sp>
          <p:nvSpPr>
            <p:cNvPr id="1276" name="Google Shape;1276;p29"/>
            <p:cNvSpPr/>
            <p:nvPr/>
          </p:nvSpPr>
          <p:spPr>
            <a:xfrm rot="10800000">
              <a:off x="8771805" y="547299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62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 rot="10800000">
              <a:off x="8853873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8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 rot="10800000">
              <a:off x="8935416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81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 rot="10800000">
              <a:off x="9017484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 rot="10800000">
              <a:off x="8011789" y="547299"/>
              <a:ext cx="733376" cy="400930"/>
            </a:xfrm>
            <a:custGeom>
              <a:avLst/>
              <a:gdLst/>
              <a:ahLst/>
              <a:cxnLst/>
              <a:rect l="l" t="t" r="r" b="b"/>
              <a:pathLst>
                <a:path w="61499" h="33621" extrusionOk="0">
                  <a:moveTo>
                    <a:pt x="30772" y="1"/>
                  </a:moveTo>
                  <a:lnTo>
                    <a:pt x="1" y="30684"/>
                  </a:lnTo>
                  <a:lnTo>
                    <a:pt x="2938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99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 rot="10800000">
              <a:off x="8093845" y="465755"/>
              <a:ext cx="569252" cy="318863"/>
            </a:xfrm>
            <a:custGeom>
              <a:avLst/>
              <a:gdLst/>
              <a:ahLst/>
              <a:cxnLst/>
              <a:rect l="l" t="t" r="r" b="b"/>
              <a:pathLst>
                <a:path w="47736" h="26739" extrusionOk="0">
                  <a:moveTo>
                    <a:pt x="23890" y="0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4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9"/>
            <p:cNvSpPr/>
            <p:nvPr/>
          </p:nvSpPr>
          <p:spPr>
            <a:xfrm rot="10800000">
              <a:off x="8175388" y="383688"/>
              <a:ext cx="406165" cy="237844"/>
            </a:xfrm>
            <a:custGeom>
              <a:avLst/>
              <a:gdLst/>
              <a:ahLst/>
              <a:cxnLst/>
              <a:rect l="l" t="t" r="r" b="b"/>
              <a:pathLst>
                <a:path w="34060" h="19945" extrusionOk="0">
                  <a:moveTo>
                    <a:pt x="17052" y="0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9"/>
            <p:cNvSpPr/>
            <p:nvPr/>
          </p:nvSpPr>
          <p:spPr>
            <a:xfrm rot="10800000">
              <a:off x="8257456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9"/>
            <p:cNvSpPr/>
            <p:nvPr/>
          </p:nvSpPr>
          <p:spPr>
            <a:xfrm rot="10800000">
              <a:off x="7252286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2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9"/>
            <p:cNvSpPr/>
            <p:nvPr/>
          </p:nvSpPr>
          <p:spPr>
            <a:xfrm rot="10800000">
              <a:off x="7333829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4" y="0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4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9"/>
            <p:cNvSpPr/>
            <p:nvPr/>
          </p:nvSpPr>
          <p:spPr>
            <a:xfrm rot="10800000">
              <a:off x="7415372" y="383688"/>
              <a:ext cx="406154" cy="237844"/>
            </a:xfrm>
            <a:custGeom>
              <a:avLst/>
              <a:gdLst/>
              <a:ahLst/>
              <a:cxnLst/>
              <a:rect l="l" t="t" r="r" b="b"/>
              <a:pathLst>
                <a:path w="34059" h="19945" extrusionOk="0">
                  <a:moveTo>
                    <a:pt x="17052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9"/>
            <p:cNvSpPr/>
            <p:nvPr/>
          </p:nvSpPr>
          <p:spPr>
            <a:xfrm rot="10800000">
              <a:off x="7497428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0" y="10126"/>
                  </a:lnTo>
                  <a:lnTo>
                    <a:pt x="2937" y="13106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9"/>
            <p:cNvSpPr/>
            <p:nvPr/>
          </p:nvSpPr>
          <p:spPr>
            <a:xfrm rot="10800000">
              <a:off x="6492258" y="547299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1"/>
                  </a:moveTo>
                  <a:lnTo>
                    <a:pt x="0" y="30684"/>
                  </a:lnTo>
                  <a:lnTo>
                    <a:pt x="2937" y="33621"/>
                  </a:lnTo>
                  <a:lnTo>
                    <a:pt x="30771" y="5874"/>
                  </a:lnTo>
                  <a:lnTo>
                    <a:pt x="58518" y="33621"/>
                  </a:lnTo>
                  <a:lnTo>
                    <a:pt x="61455" y="30684"/>
                  </a:lnTo>
                  <a:lnTo>
                    <a:pt x="30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9"/>
            <p:cNvSpPr/>
            <p:nvPr/>
          </p:nvSpPr>
          <p:spPr>
            <a:xfrm rot="10800000">
              <a:off x="6573801" y="465755"/>
              <a:ext cx="569765" cy="318863"/>
            </a:xfrm>
            <a:custGeom>
              <a:avLst/>
              <a:gdLst/>
              <a:ahLst/>
              <a:cxnLst/>
              <a:rect l="l" t="t" r="r" b="b"/>
              <a:pathLst>
                <a:path w="47779" h="26739" extrusionOk="0">
                  <a:moveTo>
                    <a:pt x="23933" y="0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933" y="5874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9"/>
            <p:cNvSpPr/>
            <p:nvPr/>
          </p:nvSpPr>
          <p:spPr>
            <a:xfrm rot="10800000">
              <a:off x="6655869" y="383688"/>
              <a:ext cx="405629" cy="237844"/>
            </a:xfrm>
            <a:custGeom>
              <a:avLst/>
              <a:gdLst/>
              <a:ahLst/>
              <a:cxnLst/>
              <a:rect l="l" t="t" r="r" b="b"/>
              <a:pathLst>
                <a:path w="34015" h="19945" extrusionOk="0">
                  <a:moveTo>
                    <a:pt x="17051" y="0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9"/>
            <p:cNvSpPr/>
            <p:nvPr/>
          </p:nvSpPr>
          <p:spPr>
            <a:xfrm rot="10800000">
              <a:off x="6737412" y="301620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0"/>
                  </a:moveTo>
                  <a:lnTo>
                    <a:pt x="1" y="10126"/>
                  </a:lnTo>
                  <a:lnTo>
                    <a:pt x="2938" y="13106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9"/>
            <p:cNvSpPr/>
            <p:nvPr/>
          </p:nvSpPr>
          <p:spPr>
            <a:xfrm rot="10800000">
              <a:off x="8391791" y="65874"/>
              <a:ext cx="733388" cy="400930"/>
            </a:xfrm>
            <a:custGeom>
              <a:avLst/>
              <a:gdLst/>
              <a:ahLst/>
              <a:cxnLst/>
              <a:rect l="l" t="t" r="r" b="b"/>
              <a:pathLst>
                <a:path w="61500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8" y="33620"/>
                  </a:lnTo>
                  <a:lnTo>
                    <a:pt x="30772" y="5874"/>
                  </a:lnTo>
                  <a:lnTo>
                    <a:pt x="58562" y="33620"/>
                  </a:lnTo>
                  <a:lnTo>
                    <a:pt x="61499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9"/>
            <p:cNvSpPr/>
            <p:nvPr/>
          </p:nvSpPr>
          <p:spPr>
            <a:xfrm rot="10800000">
              <a:off x="8473859" y="-15669"/>
              <a:ext cx="569252" cy="318875"/>
            </a:xfrm>
            <a:custGeom>
              <a:avLst/>
              <a:gdLst/>
              <a:ahLst/>
              <a:cxnLst/>
              <a:rect l="l" t="t" r="r" b="b"/>
              <a:pathLst>
                <a:path w="47736" h="26740" extrusionOk="0">
                  <a:moveTo>
                    <a:pt x="23890" y="1"/>
                  </a:moveTo>
                  <a:lnTo>
                    <a:pt x="1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9"/>
            <p:cNvSpPr/>
            <p:nvPr/>
          </p:nvSpPr>
          <p:spPr>
            <a:xfrm rot="10800000">
              <a:off x="8555402" y="-97737"/>
              <a:ext cx="406165" cy="237856"/>
            </a:xfrm>
            <a:custGeom>
              <a:avLst/>
              <a:gdLst/>
              <a:ahLst/>
              <a:cxnLst/>
              <a:rect l="l" t="t" r="r" b="b"/>
              <a:pathLst>
                <a:path w="34060" h="19946" extrusionOk="0">
                  <a:moveTo>
                    <a:pt x="17052" y="1"/>
                  </a:moveTo>
                  <a:lnTo>
                    <a:pt x="1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122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9"/>
            <p:cNvSpPr/>
            <p:nvPr/>
          </p:nvSpPr>
          <p:spPr>
            <a:xfrm rot="10800000">
              <a:off x="8637470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9"/>
            <p:cNvSpPr/>
            <p:nvPr/>
          </p:nvSpPr>
          <p:spPr>
            <a:xfrm rot="10800000">
              <a:off x="7632300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2" y="0"/>
                  </a:moveTo>
                  <a:lnTo>
                    <a:pt x="1" y="30683"/>
                  </a:lnTo>
                  <a:lnTo>
                    <a:pt x="2937" y="33620"/>
                  </a:lnTo>
                  <a:lnTo>
                    <a:pt x="30772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9"/>
            <p:cNvSpPr/>
            <p:nvPr/>
          </p:nvSpPr>
          <p:spPr>
            <a:xfrm rot="10800000">
              <a:off x="7713843" y="-15669"/>
              <a:ext cx="569240" cy="318875"/>
            </a:xfrm>
            <a:custGeom>
              <a:avLst/>
              <a:gdLst/>
              <a:ahLst/>
              <a:cxnLst/>
              <a:rect l="l" t="t" r="r" b="b"/>
              <a:pathLst>
                <a:path w="47735" h="26740" extrusionOk="0">
                  <a:moveTo>
                    <a:pt x="23890" y="1"/>
                  </a:moveTo>
                  <a:lnTo>
                    <a:pt x="0" y="23802"/>
                  </a:lnTo>
                  <a:lnTo>
                    <a:pt x="2937" y="26739"/>
                  </a:lnTo>
                  <a:lnTo>
                    <a:pt x="23890" y="5875"/>
                  </a:lnTo>
                  <a:lnTo>
                    <a:pt x="44798" y="26739"/>
                  </a:lnTo>
                  <a:lnTo>
                    <a:pt x="47735" y="23802"/>
                  </a:lnTo>
                  <a:lnTo>
                    <a:pt x="238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9"/>
            <p:cNvSpPr/>
            <p:nvPr/>
          </p:nvSpPr>
          <p:spPr>
            <a:xfrm rot="10800000">
              <a:off x="7795386" y="-97737"/>
              <a:ext cx="406154" cy="237856"/>
            </a:xfrm>
            <a:custGeom>
              <a:avLst/>
              <a:gdLst/>
              <a:ahLst/>
              <a:cxnLst/>
              <a:rect l="l" t="t" r="r" b="b"/>
              <a:pathLst>
                <a:path w="34059" h="19946" extrusionOk="0">
                  <a:moveTo>
                    <a:pt x="17052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2" y="5918"/>
                  </a:lnTo>
                  <a:lnTo>
                    <a:pt x="31078" y="19945"/>
                  </a:lnTo>
                  <a:lnTo>
                    <a:pt x="34059" y="17008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9"/>
            <p:cNvSpPr/>
            <p:nvPr/>
          </p:nvSpPr>
          <p:spPr>
            <a:xfrm rot="10800000">
              <a:off x="7877442" y="-179793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70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9"/>
            <p:cNvSpPr/>
            <p:nvPr/>
          </p:nvSpPr>
          <p:spPr>
            <a:xfrm rot="10800000">
              <a:off x="6872272" y="65874"/>
              <a:ext cx="732851" cy="400930"/>
            </a:xfrm>
            <a:custGeom>
              <a:avLst/>
              <a:gdLst/>
              <a:ahLst/>
              <a:cxnLst/>
              <a:rect l="l" t="t" r="r" b="b"/>
              <a:pathLst>
                <a:path w="61455" h="33621" extrusionOk="0">
                  <a:moveTo>
                    <a:pt x="30771" y="0"/>
                  </a:moveTo>
                  <a:lnTo>
                    <a:pt x="0" y="30683"/>
                  </a:lnTo>
                  <a:lnTo>
                    <a:pt x="2937" y="33620"/>
                  </a:lnTo>
                  <a:lnTo>
                    <a:pt x="30771" y="5874"/>
                  </a:lnTo>
                  <a:lnTo>
                    <a:pt x="58518" y="33620"/>
                  </a:lnTo>
                  <a:lnTo>
                    <a:pt x="61455" y="30683"/>
                  </a:lnTo>
                  <a:lnTo>
                    <a:pt x="30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9"/>
            <p:cNvSpPr/>
            <p:nvPr/>
          </p:nvSpPr>
          <p:spPr>
            <a:xfrm rot="10800000">
              <a:off x="6953815" y="-15669"/>
              <a:ext cx="569765" cy="318875"/>
            </a:xfrm>
            <a:custGeom>
              <a:avLst/>
              <a:gdLst/>
              <a:ahLst/>
              <a:cxnLst/>
              <a:rect l="l" t="t" r="r" b="b"/>
              <a:pathLst>
                <a:path w="47779" h="26740" extrusionOk="0">
                  <a:moveTo>
                    <a:pt x="23933" y="1"/>
                  </a:moveTo>
                  <a:lnTo>
                    <a:pt x="0" y="23802"/>
                  </a:lnTo>
                  <a:lnTo>
                    <a:pt x="2981" y="26739"/>
                  </a:lnTo>
                  <a:lnTo>
                    <a:pt x="23933" y="5875"/>
                  </a:lnTo>
                  <a:lnTo>
                    <a:pt x="44842" y="26739"/>
                  </a:lnTo>
                  <a:lnTo>
                    <a:pt x="47779" y="23802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9"/>
            <p:cNvSpPr/>
            <p:nvPr/>
          </p:nvSpPr>
          <p:spPr>
            <a:xfrm rot="10800000">
              <a:off x="7035883" y="-97737"/>
              <a:ext cx="405629" cy="237856"/>
            </a:xfrm>
            <a:custGeom>
              <a:avLst/>
              <a:gdLst/>
              <a:ahLst/>
              <a:cxnLst/>
              <a:rect l="l" t="t" r="r" b="b"/>
              <a:pathLst>
                <a:path w="34015" h="19946" extrusionOk="0">
                  <a:moveTo>
                    <a:pt x="17051" y="1"/>
                  </a:moveTo>
                  <a:lnTo>
                    <a:pt x="0" y="17008"/>
                  </a:lnTo>
                  <a:lnTo>
                    <a:pt x="2937" y="19945"/>
                  </a:lnTo>
                  <a:lnTo>
                    <a:pt x="17051" y="5918"/>
                  </a:lnTo>
                  <a:lnTo>
                    <a:pt x="31078" y="19945"/>
                  </a:lnTo>
                  <a:lnTo>
                    <a:pt x="34015" y="17008"/>
                  </a:lnTo>
                  <a:lnTo>
                    <a:pt x="17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9"/>
            <p:cNvSpPr/>
            <p:nvPr/>
          </p:nvSpPr>
          <p:spPr>
            <a:xfrm rot="10800000">
              <a:off x="7117426" y="-179793"/>
              <a:ext cx="242018" cy="156301"/>
            </a:xfrm>
            <a:custGeom>
              <a:avLst/>
              <a:gdLst/>
              <a:ahLst/>
              <a:cxnLst/>
              <a:rect l="l" t="t" r="r" b="b"/>
              <a:pathLst>
                <a:path w="20295" h="13107" extrusionOk="0">
                  <a:moveTo>
                    <a:pt x="10169" y="1"/>
                  </a:moveTo>
                  <a:lnTo>
                    <a:pt x="0" y="10170"/>
                  </a:lnTo>
                  <a:lnTo>
                    <a:pt x="2937" y="13107"/>
                  </a:lnTo>
                  <a:lnTo>
                    <a:pt x="10169" y="5874"/>
                  </a:lnTo>
                  <a:lnTo>
                    <a:pt x="17358" y="13063"/>
                  </a:lnTo>
                  <a:lnTo>
                    <a:pt x="20295" y="10126"/>
                  </a:lnTo>
                  <a:lnTo>
                    <a:pt x="10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31495D">
              <a:alpha val="3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0"/>
          <p:cNvSpPr/>
          <p:nvPr/>
        </p:nvSpPr>
        <p:spPr>
          <a:xfrm>
            <a:off x="0" y="3848300"/>
            <a:ext cx="8430900" cy="7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10"/>
          <p:cNvGrpSpPr/>
          <p:nvPr/>
        </p:nvGrpSpPr>
        <p:grpSpPr>
          <a:xfrm>
            <a:off x="713219" y="4020817"/>
            <a:ext cx="319387" cy="406165"/>
            <a:chOff x="304244" y="1858207"/>
            <a:chExt cx="319387" cy="406165"/>
          </a:xfrm>
        </p:grpSpPr>
        <p:sp>
          <p:nvSpPr>
            <p:cNvPr id="567" name="Google Shape;567;p10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0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10"/>
          <p:cNvSpPr txBox="1">
            <a:spLocks noGrp="1"/>
          </p:cNvSpPr>
          <p:nvPr>
            <p:ph type="title"/>
          </p:nvPr>
        </p:nvSpPr>
        <p:spPr>
          <a:xfrm>
            <a:off x="1035650" y="39359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63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Work Sans Regular"/>
              <a:buNone/>
              <a:defRPr sz="280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Work Sans"/>
              <a:buChar char="●"/>
              <a:defRPr sz="1800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●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Work Sans"/>
              <a:buChar char="○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Work Sans"/>
              <a:buChar char="■"/>
              <a:defRPr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9" r:id="rId4"/>
    <p:sldLayoutId id="2147483671" r:id="rId5"/>
    <p:sldLayoutId id="2147483674" r:id="rId6"/>
    <p:sldLayoutId id="2147483675" r:id="rId7"/>
    <p:sldLayoutId id="214748368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4"/>
          <p:cNvSpPr txBox="1">
            <a:spLocks noGrp="1"/>
          </p:cNvSpPr>
          <p:nvPr>
            <p:ph type="ctrTitle"/>
          </p:nvPr>
        </p:nvSpPr>
        <p:spPr>
          <a:xfrm>
            <a:off x="404037" y="1343051"/>
            <a:ext cx="8405426" cy="245739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>
                <a:solidFill>
                  <a:srgbClr val="FFFFFF"/>
                </a:solidFill>
              </a:rPr>
              <a:t>Business Intelligence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B7C53-7E2E-477A-A40C-897E9B212B23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Development</a:t>
            </a:r>
            <a:endParaRPr sz="3600" dirty="0"/>
          </a:p>
        </p:txBody>
      </p:sp>
      <p:grpSp>
        <p:nvGrpSpPr>
          <p:cNvPr id="1421" name="Google Shape;1421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422" name="Google Shape;1422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A5D9BD-1503-43C4-8301-1E616D93B7EA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</a:p>
        </p:txBody>
      </p:sp>
      <p:sp>
        <p:nvSpPr>
          <p:cNvPr id="19" name="Google Shape;11999;p75">
            <a:extLst>
              <a:ext uri="{FF2B5EF4-FFF2-40B4-BE49-F238E27FC236}">
                <a16:creationId xmlns:a16="http://schemas.microsoft.com/office/drawing/2014/main" id="{FC82807C-98BC-4386-81E8-ED4DB0D08080}"/>
              </a:ext>
            </a:extLst>
          </p:cNvPr>
          <p:cNvSpPr/>
          <p:nvPr/>
        </p:nvSpPr>
        <p:spPr>
          <a:xfrm>
            <a:off x="4255984" y="2256156"/>
            <a:ext cx="632031" cy="631187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4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Cloud Resource </a:t>
            </a:r>
            <a:r>
              <a:rPr lang="fr-FR" dirty="0" err="1"/>
              <a:t>Provisionning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998A49-B75F-45F0-A9CE-C64468ED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1" y="1260309"/>
            <a:ext cx="7541017" cy="33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Staging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CBF95D-189B-4D18-A8A7-191CC900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83" y="1237065"/>
            <a:ext cx="7269433" cy="32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7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Data </a:t>
            </a:r>
            <a:r>
              <a:rPr lang="fr-FR" dirty="0" err="1"/>
              <a:t>Warehousing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B28303-F50E-4055-B235-2FB200DA9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03" y="1248479"/>
            <a:ext cx="5801194" cy="33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Data Orchestration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A7F874-941E-4FC1-9B9A-F050AD91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07514"/>
            <a:ext cx="7772400" cy="344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6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Data Orchestration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CC3686-8177-4352-B391-9B95EAAE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73" y="1204331"/>
            <a:ext cx="7730527" cy="34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1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4A5502D2-39DB-448B-BC37-60F8B16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98" y="2019311"/>
            <a:ext cx="4939331" cy="27844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6E87295-058D-42D7-B496-DBCB71759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19" y="1902764"/>
            <a:ext cx="4946780" cy="278447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4F00CBF-2A36-4309-A8A7-F2D4FFA92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531" y="1797368"/>
            <a:ext cx="4947958" cy="27844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2FD9A8A-8579-49FB-9650-F4F1998F0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474" y="1703297"/>
            <a:ext cx="4950183" cy="27821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2938E8B-ED2E-41BD-B6F8-71171C9E5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5531" y="1597727"/>
            <a:ext cx="4947958" cy="278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ACC4837-4CB5-4500-B816-3A03397EA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442" y="1503484"/>
            <a:ext cx="4949136" cy="278447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80CD611-ADBE-4D87-BB67-4AC9FAAF36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3594" y="1375786"/>
            <a:ext cx="4950053" cy="27844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11F26E-E9A5-4E4A-A879-C21CD56120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4685" y="1270387"/>
            <a:ext cx="4948875" cy="2784480"/>
          </a:xfrm>
          <a:prstGeom prst="rect">
            <a:avLst/>
          </a:prstGeom>
        </p:spPr>
      </p:pic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7345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Deployment</a:t>
            </a:r>
            <a:endParaRPr sz="3600" dirty="0"/>
          </a:p>
        </p:txBody>
      </p:sp>
      <p:grpSp>
        <p:nvGrpSpPr>
          <p:cNvPr id="1421" name="Google Shape;1421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422" name="Google Shape;1422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A5D9BD-1503-43C4-8301-1E616D93B7EA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17</a:t>
            </a:r>
          </a:p>
        </p:txBody>
      </p:sp>
      <p:grpSp>
        <p:nvGrpSpPr>
          <p:cNvPr id="10" name="Google Shape;12474;p77">
            <a:extLst>
              <a:ext uri="{FF2B5EF4-FFF2-40B4-BE49-F238E27FC236}">
                <a16:creationId xmlns:a16="http://schemas.microsoft.com/office/drawing/2014/main" id="{15D233E0-395F-42C1-997B-68101C2E3027}"/>
              </a:ext>
            </a:extLst>
          </p:cNvPr>
          <p:cNvGrpSpPr/>
          <p:nvPr/>
        </p:nvGrpSpPr>
        <p:grpSpPr>
          <a:xfrm>
            <a:off x="4303561" y="2334511"/>
            <a:ext cx="536876" cy="474475"/>
            <a:chOff x="-3137650" y="2787000"/>
            <a:chExt cx="291450" cy="257575"/>
          </a:xfrm>
          <a:solidFill>
            <a:schemeClr val="accent2"/>
          </a:solidFill>
        </p:grpSpPr>
        <p:sp>
          <p:nvSpPr>
            <p:cNvPr id="11" name="Google Shape;12475;p77">
              <a:extLst>
                <a:ext uri="{FF2B5EF4-FFF2-40B4-BE49-F238E27FC236}">
                  <a16:creationId xmlns:a16="http://schemas.microsoft.com/office/drawing/2014/main" id="{2C149722-B30A-4975-BF3F-96C7A51794F9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76;p77">
              <a:extLst>
                <a:ext uri="{FF2B5EF4-FFF2-40B4-BE49-F238E27FC236}">
                  <a16:creationId xmlns:a16="http://schemas.microsoft.com/office/drawing/2014/main" id="{CCDF8531-4AAC-4789-8800-0819060361E3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77;p77">
              <a:extLst>
                <a:ext uri="{FF2B5EF4-FFF2-40B4-BE49-F238E27FC236}">
                  <a16:creationId xmlns:a16="http://schemas.microsoft.com/office/drawing/2014/main" id="{FF615BED-A08E-4B82-9316-1854B3047EF0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78;p77">
              <a:extLst>
                <a:ext uri="{FF2B5EF4-FFF2-40B4-BE49-F238E27FC236}">
                  <a16:creationId xmlns:a16="http://schemas.microsoft.com/office/drawing/2014/main" id="{50AE1F1D-137B-485B-BBA2-18A3C89BDB63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79;p77">
              <a:extLst>
                <a:ext uri="{FF2B5EF4-FFF2-40B4-BE49-F238E27FC236}">
                  <a16:creationId xmlns:a16="http://schemas.microsoft.com/office/drawing/2014/main" id="{CEBB033E-CE03-47CD-8C0D-2EC3E12CF414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480;p77">
              <a:extLst>
                <a:ext uri="{FF2B5EF4-FFF2-40B4-BE49-F238E27FC236}">
                  <a16:creationId xmlns:a16="http://schemas.microsoft.com/office/drawing/2014/main" id="{340D93D9-F765-40A2-B083-E6F3DC725002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81;p77">
              <a:extLst>
                <a:ext uri="{FF2B5EF4-FFF2-40B4-BE49-F238E27FC236}">
                  <a16:creationId xmlns:a16="http://schemas.microsoft.com/office/drawing/2014/main" id="{D6973F03-608E-480A-837F-4A9C74E17FBE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82;p77">
              <a:extLst>
                <a:ext uri="{FF2B5EF4-FFF2-40B4-BE49-F238E27FC236}">
                  <a16:creationId xmlns:a16="http://schemas.microsoft.com/office/drawing/2014/main" id="{C6EAF872-ED26-4A99-AE50-0B5463E7D790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608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ACAF8B-1A92-45B9-8B15-D939D09A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88" y="1227086"/>
            <a:ext cx="6852424" cy="357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6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Access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1510D-B4C8-46D7-B547-7B65631A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27" y="1273320"/>
            <a:ext cx="7738946" cy="33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6"/>
          <p:cNvSpPr txBox="1">
            <a:spLocks noGrp="1"/>
          </p:cNvSpPr>
          <p:nvPr>
            <p:ph type="title" idx="15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65" name="Google Shape;1365;p36"/>
          <p:cNvSpPr txBox="1">
            <a:spLocks noGrp="1"/>
          </p:cNvSpPr>
          <p:nvPr>
            <p:ph type="subTitle" idx="1"/>
          </p:nvPr>
        </p:nvSpPr>
        <p:spPr>
          <a:xfrm>
            <a:off x="1417349" y="1175672"/>
            <a:ext cx="2599806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Methodology</a:t>
            </a:r>
            <a:endParaRPr sz="2400" dirty="0"/>
          </a:p>
        </p:txBody>
      </p:sp>
      <p:sp>
        <p:nvSpPr>
          <p:cNvPr id="1366" name="Google Shape;1366;p36"/>
          <p:cNvSpPr txBox="1">
            <a:spLocks noGrp="1"/>
          </p:cNvSpPr>
          <p:nvPr>
            <p:ph type="title"/>
          </p:nvPr>
        </p:nvSpPr>
        <p:spPr>
          <a:xfrm>
            <a:off x="1015543" y="1279473"/>
            <a:ext cx="408563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367" name="Google Shape;1367;p36"/>
          <p:cNvSpPr txBox="1">
            <a:spLocks noGrp="1"/>
          </p:cNvSpPr>
          <p:nvPr>
            <p:ph type="subTitle" idx="3"/>
          </p:nvPr>
        </p:nvSpPr>
        <p:spPr>
          <a:xfrm>
            <a:off x="1417350" y="2406416"/>
            <a:ext cx="2599805" cy="4900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Design</a:t>
            </a:r>
            <a:endParaRPr sz="2400" dirty="0"/>
          </a:p>
        </p:txBody>
      </p:sp>
      <p:sp>
        <p:nvSpPr>
          <p:cNvPr id="1369" name="Google Shape;1369;p36"/>
          <p:cNvSpPr txBox="1">
            <a:spLocks noGrp="1"/>
          </p:cNvSpPr>
          <p:nvPr>
            <p:ph type="title" idx="5"/>
          </p:nvPr>
        </p:nvSpPr>
        <p:spPr>
          <a:xfrm>
            <a:off x="1015543" y="2463967"/>
            <a:ext cx="380863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1376" name="Google Shape;1376;p36"/>
          <p:cNvGrpSpPr/>
          <p:nvPr/>
        </p:nvGrpSpPr>
        <p:grpSpPr>
          <a:xfrm>
            <a:off x="699263" y="1291180"/>
            <a:ext cx="316221" cy="406165"/>
            <a:chOff x="304244" y="1858207"/>
            <a:chExt cx="319387" cy="406165"/>
          </a:xfrm>
        </p:grpSpPr>
        <p:sp>
          <p:nvSpPr>
            <p:cNvPr id="1377" name="Google Shape;1377;p36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36"/>
          <p:cNvGrpSpPr/>
          <p:nvPr/>
        </p:nvGrpSpPr>
        <p:grpSpPr>
          <a:xfrm>
            <a:off x="699263" y="2481300"/>
            <a:ext cx="316221" cy="406165"/>
            <a:chOff x="304244" y="1858207"/>
            <a:chExt cx="319387" cy="406165"/>
          </a:xfrm>
        </p:grpSpPr>
        <p:sp>
          <p:nvSpPr>
            <p:cNvPr id="1380" name="Google Shape;1380;p36"/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370;p36">
            <a:extLst>
              <a:ext uri="{FF2B5EF4-FFF2-40B4-BE49-F238E27FC236}">
                <a16:creationId xmlns:a16="http://schemas.microsoft.com/office/drawing/2014/main" id="{A618313F-B312-455D-95A5-D5E5F92FEDDC}"/>
              </a:ext>
            </a:extLst>
          </p:cNvPr>
          <p:cNvSpPr txBox="1">
            <a:spLocks/>
          </p:cNvSpPr>
          <p:nvPr/>
        </p:nvSpPr>
        <p:spPr>
          <a:xfrm>
            <a:off x="1417350" y="1753569"/>
            <a:ext cx="2599805" cy="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2400" dirty="0"/>
              <a:t>Identification</a:t>
            </a:r>
          </a:p>
        </p:txBody>
      </p:sp>
      <p:sp>
        <p:nvSpPr>
          <p:cNvPr id="28" name="Google Shape;1372;p36">
            <a:extLst>
              <a:ext uri="{FF2B5EF4-FFF2-40B4-BE49-F238E27FC236}">
                <a16:creationId xmlns:a16="http://schemas.microsoft.com/office/drawing/2014/main" id="{54B244E5-0836-44EE-A9D2-2D6EAD2E7E09}"/>
              </a:ext>
            </a:extLst>
          </p:cNvPr>
          <p:cNvSpPr txBox="1">
            <a:spLocks/>
          </p:cNvSpPr>
          <p:nvPr/>
        </p:nvSpPr>
        <p:spPr>
          <a:xfrm>
            <a:off x="1015543" y="1850972"/>
            <a:ext cx="396511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Work Sans Regular"/>
              <a:buNone/>
              <a:defRPr sz="2800" b="0" i="0" u="none" strike="noStrike" cap="none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2</a:t>
            </a:r>
          </a:p>
        </p:txBody>
      </p:sp>
      <p:grpSp>
        <p:nvGrpSpPr>
          <p:cNvPr id="29" name="Google Shape;1382;p36">
            <a:extLst>
              <a:ext uri="{FF2B5EF4-FFF2-40B4-BE49-F238E27FC236}">
                <a16:creationId xmlns:a16="http://schemas.microsoft.com/office/drawing/2014/main" id="{2EA1C68C-A679-4E88-800C-8AF9B27DCEC7}"/>
              </a:ext>
            </a:extLst>
          </p:cNvPr>
          <p:cNvGrpSpPr/>
          <p:nvPr/>
        </p:nvGrpSpPr>
        <p:grpSpPr>
          <a:xfrm>
            <a:off x="699263" y="1865492"/>
            <a:ext cx="316221" cy="406165"/>
            <a:chOff x="304244" y="1858207"/>
            <a:chExt cx="319387" cy="406165"/>
          </a:xfrm>
        </p:grpSpPr>
        <p:sp>
          <p:nvSpPr>
            <p:cNvPr id="30" name="Google Shape;1383;p36">
              <a:extLst>
                <a:ext uri="{FF2B5EF4-FFF2-40B4-BE49-F238E27FC236}">
                  <a16:creationId xmlns:a16="http://schemas.microsoft.com/office/drawing/2014/main" id="{267E5346-EBFF-486F-9483-45A6A4660724}"/>
                </a:ext>
              </a:extLst>
            </p:cNvPr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4;p36">
              <a:extLst>
                <a:ext uri="{FF2B5EF4-FFF2-40B4-BE49-F238E27FC236}">
                  <a16:creationId xmlns:a16="http://schemas.microsoft.com/office/drawing/2014/main" id="{833D417B-6B93-4337-9D6C-B67D822F5F3E}"/>
                </a:ext>
              </a:extLst>
            </p:cNvPr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1370;p36">
            <a:extLst>
              <a:ext uri="{FF2B5EF4-FFF2-40B4-BE49-F238E27FC236}">
                <a16:creationId xmlns:a16="http://schemas.microsoft.com/office/drawing/2014/main" id="{7F45A764-CB54-462E-B8B2-1ABB0F4CB9E3}"/>
              </a:ext>
            </a:extLst>
          </p:cNvPr>
          <p:cNvSpPr txBox="1">
            <a:spLocks/>
          </p:cNvSpPr>
          <p:nvPr/>
        </p:nvSpPr>
        <p:spPr>
          <a:xfrm>
            <a:off x="1417349" y="3596986"/>
            <a:ext cx="2599805" cy="58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2400" dirty="0"/>
              <a:t>Deployment</a:t>
            </a:r>
          </a:p>
        </p:txBody>
      </p:sp>
      <p:sp>
        <p:nvSpPr>
          <p:cNvPr id="33" name="Google Shape;1372;p36">
            <a:extLst>
              <a:ext uri="{FF2B5EF4-FFF2-40B4-BE49-F238E27FC236}">
                <a16:creationId xmlns:a16="http://schemas.microsoft.com/office/drawing/2014/main" id="{96EC27CC-4540-4129-BE8D-05A2F9F692DB}"/>
              </a:ext>
            </a:extLst>
          </p:cNvPr>
          <p:cNvSpPr txBox="1">
            <a:spLocks/>
          </p:cNvSpPr>
          <p:nvPr/>
        </p:nvSpPr>
        <p:spPr>
          <a:xfrm>
            <a:off x="1015543" y="3703791"/>
            <a:ext cx="40856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Work Sans Regular"/>
              <a:buNone/>
              <a:defRPr sz="2800" b="0" i="0" u="none" strike="noStrike" cap="none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5</a:t>
            </a:r>
          </a:p>
        </p:txBody>
      </p:sp>
      <p:grpSp>
        <p:nvGrpSpPr>
          <p:cNvPr id="34" name="Google Shape;1382;p36">
            <a:extLst>
              <a:ext uri="{FF2B5EF4-FFF2-40B4-BE49-F238E27FC236}">
                <a16:creationId xmlns:a16="http://schemas.microsoft.com/office/drawing/2014/main" id="{F8457233-95AE-456B-97DC-9F5E68E43EB3}"/>
              </a:ext>
            </a:extLst>
          </p:cNvPr>
          <p:cNvGrpSpPr/>
          <p:nvPr/>
        </p:nvGrpSpPr>
        <p:grpSpPr>
          <a:xfrm>
            <a:off x="699263" y="3723936"/>
            <a:ext cx="316221" cy="406165"/>
            <a:chOff x="304244" y="1858207"/>
            <a:chExt cx="319387" cy="406165"/>
          </a:xfrm>
        </p:grpSpPr>
        <p:sp>
          <p:nvSpPr>
            <p:cNvPr id="35" name="Google Shape;1383;p36">
              <a:extLst>
                <a:ext uri="{FF2B5EF4-FFF2-40B4-BE49-F238E27FC236}">
                  <a16:creationId xmlns:a16="http://schemas.microsoft.com/office/drawing/2014/main" id="{BB13936C-9BC4-4419-BB5A-17C5956CDD58}"/>
                </a:ext>
              </a:extLst>
            </p:cNvPr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84;p36">
              <a:extLst>
                <a:ext uri="{FF2B5EF4-FFF2-40B4-BE49-F238E27FC236}">
                  <a16:creationId xmlns:a16="http://schemas.microsoft.com/office/drawing/2014/main" id="{585E3349-E3BC-4141-A806-77AC19F62D07}"/>
                </a:ext>
              </a:extLst>
            </p:cNvPr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370;p36">
            <a:extLst>
              <a:ext uri="{FF2B5EF4-FFF2-40B4-BE49-F238E27FC236}">
                <a16:creationId xmlns:a16="http://schemas.microsoft.com/office/drawing/2014/main" id="{EFD14BA3-8D39-4EFD-9B1B-F1B176ECAD9A}"/>
              </a:ext>
            </a:extLst>
          </p:cNvPr>
          <p:cNvSpPr txBox="1">
            <a:spLocks/>
          </p:cNvSpPr>
          <p:nvPr/>
        </p:nvSpPr>
        <p:spPr>
          <a:xfrm>
            <a:off x="1417349" y="2972689"/>
            <a:ext cx="2599805" cy="58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2400" dirty="0"/>
              <a:t>Development</a:t>
            </a:r>
          </a:p>
        </p:txBody>
      </p:sp>
      <p:sp>
        <p:nvSpPr>
          <p:cNvPr id="38" name="Google Shape;1372;p36">
            <a:extLst>
              <a:ext uri="{FF2B5EF4-FFF2-40B4-BE49-F238E27FC236}">
                <a16:creationId xmlns:a16="http://schemas.microsoft.com/office/drawing/2014/main" id="{EC18299B-C580-4252-9DCE-6FC129F188EF}"/>
              </a:ext>
            </a:extLst>
          </p:cNvPr>
          <p:cNvSpPr txBox="1">
            <a:spLocks/>
          </p:cNvSpPr>
          <p:nvPr/>
        </p:nvSpPr>
        <p:spPr>
          <a:xfrm>
            <a:off x="1015543" y="3090645"/>
            <a:ext cx="40856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Work Sans Regular"/>
              <a:buNone/>
              <a:defRPr sz="2800" b="0" i="0" u="none" strike="noStrike" cap="none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4</a:t>
            </a:r>
          </a:p>
        </p:txBody>
      </p:sp>
      <p:grpSp>
        <p:nvGrpSpPr>
          <p:cNvPr id="39" name="Google Shape;1382;p36">
            <a:extLst>
              <a:ext uri="{FF2B5EF4-FFF2-40B4-BE49-F238E27FC236}">
                <a16:creationId xmlns:a16="http://schemas.microsoft.com/office/drawing/2014/main" id="{86448C5B-AA0B-4470-A1EE-93AE11C6AC07}"/>
              </a:ext>
            </a:extLst>
          </p:cNvPr>
          <p:cNvGrpSpPr/>
          <p:nvPr/>
        </p:nvGrpSpPr>
        <p:grpSpPr>
          <a:xfrm>
            <a:off x="699263" y="3110790"/>
            <a:ext cx="316221" cy="406165"/>
            <a:chOff x="304244" y="1858207"/>
            <a:chExt cx="319387" cy="406165"/>
          </a:xfrm>
        </p:grpSpPr>
        <p:sp>
          <p:nvSpPr>
            <p:cNvPr id="40" name="Google Shape;1383;p36">
              <a:extLst>
                <a:ext uri="{FF2B5EF4-FFF2-40B4-BE49-F238E27FC236}">
                  <a16:creationId xmlns:a16="http://schemas.microsoft.com/office/drawing/2014/main" id="{9C7D01C2-A647-497B-A19C-C65825FC3D2A}"/>
                </a:ext>
              </a:extLst>
            </p:cNvPr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4;p36">
              <a:extLst>
                <a:ext uri="{FF2B5EF4-FFF2-40B4-BE49-F238E27FC236}">
                  <a16:creationId xmlns:a16="http://schemas.microsoft.com/office/drawing/2014/main" id="{709DFE90-D93C-47C0-B225-C7A16FBC385F}"/>
                </a:ext>
              </a:extLst>
            </p:cNvPr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EE65EE3-7FBD-4318-9645-47B74E2CB20A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sp>
        <p:nvSpPr>
          <p:cNvPr id="43" name="Google Shape;1370;p36">
            <a:extLst>
              <a:ext uri="{FF2B5EF4-FFF2-40B4-BE49-F238E27FC236}">
                <a16:creationId xmlns:a16="http://schemas.microsoft.com/office/drawing/2014/main" id="{F6FCE297-500D-45A5-AA3D-FB9A1E44998D}"/>
              </a:ext>
            </a:extLst>
          </p:cNvPr>
          <p:cNvSpPr txBox="1">
            <a:spLocks/>
          </p:cNvSpPr>
          <p:nvPr/>
        </p:nvSpPr>
        <p:spPr>
          <a:xfrm>
            <a:off x="1417349" y="4231071"/>
            <a:ext cx="2599805" cy="58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Work Sans"/>
              <a:buNone/>
              <a:defRPr sz="1600" b="1" i="0" u="none" strike="noStrike" cap="none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 sz="2400" dirty="0"/>
              <a:t>Key Takeaways</a:t>
            </a:r>
          </a:p>
        </p:txBody>
      </p:sp>
      <p:sp>
        <p:nvSpPr>
          <p:cNvPr id="44" name="Google Shape;1372;p36">
            <a:extLst>
              <a:ext uri="{FF2B5EF4-FFF2-40B4-BE49-F238E27FC236}">
                <a16:creationId xmlns:a16="http://schemas.microsoft.com/office/drawing/2014/main" id="{09C69581-E571-428E-876F-69E07A756941}"/>
              </a:ext>
            </a:extLst>
          </p:cNvPr>
          <p:cNvSpPr txBox="1">
            <a:spLocks/>
          </p:cNvSpPr>
          <p:nvPr/>
        </p:nvSpPr>
        <p:spPr>
          <a:xfrm>
            <a:off x="1015543" y="4326725"/>
            <a:ext cx="408563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Work Sans Regular"/>
              <a:buNone/>
              <a:defRPr sz="2800" b="0" i="0" u="none" strike="noStrike" cap="none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6</a:t>
            </a:r>
          </a:p>
        </p:txBody>
      </p:sp>
      <p:grpSp>
        <p:nvGrpSpPr>
          <p:cNvPr id="45" name="Google Shape;1382;p36">
            <a:extLst>
              <a:ext uri="{FF2B5EF4-FFF2-40B4-BE49-F238E27FC236}">
                <a16:creationId xmlns:a16="http://schemas.microsoft.com/office/drawing/2014/main" id="{98DF9B66-D2BB-487A-BCD1-47E521577BEF}"/>
              </a:ext>
            </a:extLst>
          </p:cNvPr>
          <p:cNvGrpSpPr/>
          <p:nvPr/>
        </p:nvGrpSpPr>
        <p:grpSpPr>
          <a:xfrm>
            <a:off x="699263" y="4346870"/>
            <a:ext cx="316221" cy="406165"/>
            <a:chOff x="304244" y="1858207"/>
            <a:chExt cx="319387" cy="406165"/>
          </a:xfrm>
        </p:grpSpPr>
        <p:sp>
          <p:nvSpPr>
            <p:cNvPr id="46" name="Google Shape;1383;p36">
              <a:extLst>
                <a:ext uri="{FF2B5EF4-FFF2-40B4-BE49-F238E27FC236}">
                  <a16:creationId xmlns:a16="http://schemas.microsoft.com/office/drawing/2014/main" id="{714516DB-B459-42F9-852D-9F591C1E214E}"/>
                </a:ext>
              </a:extLst>
            </p:cNvPr>
            <p:cNvSpPr/>
            <p:nvPr/>
          </p:nvSpPr>
          <p:spPr>
            <a:xfrm rot="5400000">
              <a:off x="301889" y="1942630"/>
              <a:ext cx="406165" cy="237319"/>
            </a:xfrm>
            <a:custGeom>
              <a:avLst/>
              <a:gdLst/>
              <a:ahLst/>
              <a:cxnLst/>
              <a:rect l="l" t="t" r="r" b="b"/>
              <a:pathLst>
                <a:path w="34060" h="19901" extrusionOk="0">
                  <a:moveTo>
                    <a:pt x="17052" y="1"/>
                  </a:moveTo>
                  <a:lnTo>
                    <a:pt x="1" y="16964"/>
                  </a:lnTo>
                  <a:lnTo>
                    <a:pt x="2982" y="19901"/>
                  </a:lnTo>
                  <a:lnTo>
                    <a:pt x="17052" y="5874"/>
                  </a:lnTo>
                  <a:lnTo>
                    <a:pt x="31123" y="19901"/>
                  </a:lnTo>
                  <a:lnTo>
                    <a:pt x="34059" y="16964"/>
                  </a:lnTo>
                  <a:lnTo>
                    <a:pt x="17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84;p36">
              <a:extLst>
                <a:ext uri="{FF2B5EF4-FFF2-40B4-BE49-F238E27FC236}">
                  <a16:creationId xmlns:a16="http://schemas.microsoft.com/office/drawing/2014/main" id="{C65C67E4-BA96-4BE9-A5BE-F243D040A7C9}"/>
                </a:ext>
              </a:extLst>
            </p:cNvPr>
            <p:cNvSpPr/>
            <p:nvPr/>
          </p:nvSpPr>
          <p:spPr>
            <a:xfrm rot="5400000">
              <a:off x="261380" y="1983139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Row-</a:t>
            </a:r>
            <a:r>
              <a:rPr lang="fr-FR" dirty="0" err="1"/>
              <a:t>Level</a:t>
            </a:r>
            <a:r>
              <a:rPr lang="fr-FR" dirty="0"/>
              <a:t>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831216-16C3-452A-8250-265F428E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1" y="1284558"/>
            <a:ext cx="7928517" cy="34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4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Key </a:t>
            </a:r>
            <a:r>
              <a:rPr lang="en-US" sz="4000" dirty="0"/>
              <a:t>takeaways</a:t>
            </a:r>
            <a:endParaRPr sz="4000" dirty="0"/>
          </a:p>
        </p:txBody>
      </p:sp>
      <p:grpSp>
        <p:nvGrpSpPr>
          <p:cNvPr id="1421" name="Google Shape;1421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422" name="Google Shape;1422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2118;p75">
            <a:extLst>
              <a:ext uri="{FF2B5EF4-FFF2-40B4-BE49-F238E27FC236}">
                <a16:creationId xmlns:a16="http://schemas.microsoft.com/office/drawing/2014/main" id="{073F7D67-8181-4F60-96FD-E6697171D4CC}"/>
              </a:ext>
            </a:extLst>
          </p:cNvPr>
          <p:cNvGrpSpPr/>
          <p:nvPr/>
        </p:nvGrpSpPr>
        <p:grpSpPr>
          <a:xfrm>
            <a:off x="4287402" y="2394289"/>
            <a:ext cx="569195" cy="482517"/>
            <a:chOff x="1636184" y="2959225"/>
            <a:chExt cx="232666" cy="197250"/>
          </a:xfrm>
          <a:solidFill>
            <a:schemeClr val="accent2"/>
          </a:solidFill>
        </p:grpSpPr>
        <p:sp>
          <p:nvSpPr>
            <p:cNvPr id="12" name="Google Shape;12119;p75">
              <a:extLst>
                <a:ext uri="{FF2B5EF4-FFF2-40B4-BE49-F238E27FC236}">
                  <a16:creationId xmlns:a16="http://schemas.microsoft.com/office/drawing/2014/main" id="{86E2F2E7-2F70-4693-9392-5E7247C40D9E}"/>
                </a:ext>
              </a:extLst>
            </p:cNvPr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20;p75">
              <a:extLst>
                <a:ext uri="{FF2B5EF4-FFF2-40B4-BE49-F238E27FC236}">
                  <a16:creationId xmlns:a16="http://schemas.microsoft.com/office/drawing/2014/main" id="{1598856F-D61E-4C6E-8C12-9ADDCEDB321E}"/>
                </a:ext>
              </a:extLst>
            </p:cNvPr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21;p75">
              <a:extLst>
                <a:ext uri="{FF2B5EF4-FFF2-40B4-BE49-F238E27FC236}">
                  <a16:creationId xmlns:a16="http://schemas.microsoft.com/office/drawing/2014/main" id="{09CDD56C-C6F2-477F-B9C8-E4735C43719E}"/>
                </a:ext>
              </a:extLst>
            </p:cNvPr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Google Shape;12122;p75">
              <a:extLst>
                <a:ext uri="{FF2B5EF4-FFF2-40B4-BE49-F238E27FC236}">
                  <a16:creationId xmlns:a16="http://schemas.microsoft.com/office/drawing/2014/main" id="{4B474220-ECE8-407D-AF8B-19BFCADE19B0}"/>
                </a:ext>
              </a:extLst>
            </p:cNvPr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714891-AF20-4BDE-B1C7-457E5601BB2B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02720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How are the sales’ performance and evolution?</a:t>
            </a:r>
            <a:endParaRPr lang="fr-F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831216-16C3-452A-8250-265F428E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7346" y="1284558"/>
            <a:ext cx="6169307" cy="34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5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How are we performing compared to the target?</a:t>
            </a:r>
            <a:endParaRPr lang="fr-F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831216-16C3-452A-8250-265F428E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6589" y="1284558"/>
            <a:ext cx="6170821" cy="34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0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Where do sales make low margins?</a:t>
            </a:r>
            <a:endParaRPr lang="fr-F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24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831216-16C3-452A-8250-265F428E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3095" y="1284558"/>
            <a:ext cx="6177809" cy="34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5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Demo</a:t>
            </a:r>
            <a:endParaRPr sz="3600" dirty="0"/>
          </a:p>
        </p:txBody>
      </p:sp>
      <p:grpSp>
        <p:nvGrpSpPr>
          <p:cNvPr id="1421" name="Google Shape;1421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422" name="Google Shape;1422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2562;p77">
            <a:extLst>
              <a:ext uri="{FF2B5EF4-FFF2-40B4-BE49-F238E27FC236}">
                <a16:creationId xmlns:a16="http://schemas.microsoft.com/office/drawing/2014/main" id="{813B67E7-7080-4AA0-BAD5-3760C2695D4A}"/>
              </a:ext>
            </a:extLst>
          </p:cNvPr>
          <p:cNvGrpSpPr/>
          <p:nvPr/>
        </p:nvGrpSpPr>
        <p:grpSpPr>
          <a:xfrm>
            <a:off x="4229098" y="2247898"/>
            <a:ext cx="685802" cy="647702"/>
            <a:chOff x="-5635200" y="2037975"/>
            <a:chExt cx="293025" cy="291450"/>
          </a:xfrm>
          <a:solidFill>
            <a:schemeClr val="accent2"/>
          </a:solidFill>
        </p:grpSpPr>
        <p:sp>
          <p:nvSpPr>
            <p:cNvPr id="8" name="Google Shape;12563;p77">
              <a:extLst>
                <a:ext uri="{FF2B5EF4-FFF2-40B4-BE49-F238E27FC236}">
                  <a16:creationId xmlns:a16="http://schemas.microsoft.com/office/drawing/2014/main" id="{1420EE6A-F06A-460A-B595-9B57585BEB8C}"/>
                </a:ext>
              </a:extLst>
            </p:cNvPr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64;p77">
              <a:extLst>
                <a:ext uri="{FF2B5EF4-FFF2-40B4-BE49-F238E27FC236}">
                  <a16:creationId xmlns:a16="http://schemas.microsoft.com/office/drawing/2014/main" id="{0588F936-CFFF-47E8-8563-28EEB7D42621}"/>
                </a:ext>
              </a:extLst>
            </p:cNvPr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F0BB5F-B9C3-4046-8814-D5C7C76B5CA8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2482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Methodology</a:t>
            </a:r>
            <a:endParaRPr sz="3600" dirty="0"/>
          </a:p>
        </p:txBody>
      </p:sp>
      <p:grpSp>
        <p:nvGrpSpPr>
          <p:cNvPr id="1421" name="Google Shape;1421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422" name="Google Shape;1422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A5D9BD-1503-43C4-8301-1E616D93B7EA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sp>
        <p:nvSpPr>
          <p:cNvPr id="8" name="Google Shape;12082;p75">
            <a:extLst>
              <a:ext uri="{FF2B5EF4-FFF2-40B4-BE49-F238E27FC236}">
                <a16:creationId xmlns:a16="http://schemas.microsoft.com/office/drawing/2014/main" id="{D6EA5AFD-ED4C-4D75-93ED-8979E925FCF9}"/>
              </a:ext>
            </a:extLst>
          </p:cNvPr>
          <p:cNvSpPr/>
          <p:nvPr/>
        </p:nvSpPr>
        <p:spPr>
          <a:xfrm>
            <a:off x="4304031" y="2303781"/>
            <a:ext cx="535937" cy="535937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51"/>
          <p:cNvSpPr txBox="1">
            <a:spLocks noGrp="1"/>
          </p:cNvSpPr>
          <p:nvPr>
            <p:ph type="body" idx="4294967295"/>
          </p:nvPr>
        </p:nvSpPr>
        <p:spPr>
          <a:xfrm>
            <a:off x="680432" y="3343979"/>
            <a:ext cx="1728232" cy="665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Identification</a:t>
            </a:r>
            <a:endParaRPr sz="1600" b="1" dirty="0"/>
          </a:p>
        </p:txBody>
      </p:sp>
      <p:sp>
        <p:nvSpPr>
          <p:cNvPr id="1776" name="Google Shape;1776;p51"/>
          <p:cNvSpPr txBox="1">
            <a:spLocks noGrp="1"/>
          </p:cNvSpPr>
          <p:nvPr>
            <p:ph type="body" idx="4294967295"/>
          </p:nvPr>
        </p:nvSpPr>
        <p:spPr>
          <a:xfrm>
            <a:off x="2787855" y="1072704"/>
            <a:ext cx="1538818" cy="615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Design</a:t>
            </a:r>
            <a:endParaRPr sz="1600" b="1" dirty="0"/>
          </a:p>
        </p:txBody>
      </p:sp>
      <p:sp>
        <p:nvSpPr>
          <p:cNvPr id="1778" name="Google Shape;1778;p51"/>
          <p:cNvSpPr txBox="1">
            <a:spLocks noGrp="1"/>
          </p:cNvSpPr>
          <p:nvPr>
            <p:ph type="body" idx="4294967295"/>
          </p:nvPr>
        </p:nvSpPr>
        <p:spPr>
          <a:xfrm>
            <a:off x="4749398" y="3387501"/>
            <a:ext cx="1662554" cy="578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Development</a:t>
            </a:r>
            <a:endParaRPr sz="1600" b="1" dirty="0"/>
          </a:p>
        </p:txBody>
      </p:sp>
      <p:sp>
        <p:nvSpPr>
          <p:cNvPr id="1780" name="Google Shape;1780;p51"/>
          <p:cNvSpPr txBox="1">
            <a:spLocks noGrp="1"/>
          </p:cNvSpPr>
          <p:nvPr>
            <p:ph type="body" idx="4294967295"/>
          </p:nvPr>
        </p:nvSpPr>
        <p:spPr>
          <a:xfrm>
            <a:off x="6766740" y="1072704"/>
            <a:ext cx="1654986" cy="6107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Deployment</a:t>
            </a:r>
            <a:endParaRPr sz="1600" b="1" dirty="0"/>
          </a:p>
        </p:txBody>
      </p:sp>
      <p:sp>
        <p:nvSpPr>
          <p:cNvPr id="1782" name="Google Shape;1782;p51"/>
          <p:cNvSpPr/>
          <p:nvPr/>
        </p:nvSpPr>
        <p:spPr>
          <a:xfrm>
            <a:off x="713225" y="2548950"/>
            <a:ext cx="77085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3" name="Google Shape;1783;p51"/>
          <p:cNvGrpSpPr/>
          <p:nvPr/>
        </p:nvGrpSpPr>
        <p:grpSpPr>
          <a:xfrm rot="10800000">
            <a:off x="1098320" y="2124963"/>
            <a:ext cx="893400" cy="1049689"/>
            <a:chOff x="9563001" y="2367884"/>
            <a:chExt cx="893400" cy="1049689"/>
          </a:xfrm>
        </p:grpSpPr>
        <p:sp>
          <p:nvSpPr>
            <p:cNvPr id="1784" name="Google Shape;1784;p51"/>
            <p:cNvSpPr/>
            <p:nvPr/>
          </p:nvSpPr>
          <p:spPr>
            <a:xfrm rot="-8100000">
              <a:off x="9693836" y="2655008"/>
              <a:ext cx="631729" cy="6317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9888686" y="2367884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51"/>
          <p:cNvGrpSpPr/>
          <p:nvPr/>
        </p:nvGrpSpPr>
        <p:grpSpPr>
          <a:xfrm>
            <a:off x="3116307" y="1980000"/>
            <a:ext cx="893400" cy="1049689"/>
            <a:chOff x="9563001" y="2367884"/>
            <a:chExt cx="893400" cy="1049689"/>
          </a:xfrm>
        </p:grpSpPr>
        <p:sp>
          <p:nvSpPr>
            <p:cNvPr id="1787" name="Google Shape;1787;p51"/>
            <p:cNvSpPr/>
            <p:nvPr/>
          </p:nvSpPr>
          <p:spPr>
            <a:xfrm rot="-8100000">
              <a:off x="9693836" y="2655008"/>
              <a:ext cx="631729" cy="6317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9888686" y="2367884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1"/>
          <p:cNvGrpSpPr/>
          <p:nvPr/>
        </p:nvGrpSpPr>
        <p:grpSpPr>
          <a:xfrm rot="10800000">
            <a:off x="5134293" y="2124962"/>
            <a:ext cx="893400" cy="1049689"/>
            <a:chOff x="9563001" y="2367884"/>
            <a:chExt cx="893400" cy="1049689"/>
          </a:xfrm>
        </p:grpSpPr>
        <p:sp>
          <p:nvSpPr>
            <p:cNvPr id="1790" name="Google Shape;1790;p51"/>
            <p:cNvSpPr/>
            <p:nvPr/>
          </p:nvSpPr>
          <p:spPr>
            <a:xfrm rot="-8100000">
              <a:off x="9693836" y="2655008"/>
              <a:ext cx="631729" cy="6317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9888686" y="2367884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51"/>
          <p:cNvGrpSpPr/>
          <p:nvPr/>
        </p:nvGrpSpPr>
        <p:grpSpPr>
          <a:xfrm>
            <a:off x="7152280" y="1980000"/>
            <a:ext cx="893400" cy="1049689"/>
            <a:chOff x="9563001" y="2367884"/>
            <a:chExt cx="893400" cy="1049689"/>
          </a:xfrm>
        </p:grpSpPr>
        <p:sp>
          <p:nvSpPr>
            <p:cNvPr id="1793" name="Google Shape;1793;p51"/>
            <p:cNvSpPr/>
            <p:nvPr/>
          </p:nvSpPr>
          <p:spPr>
            <a:xfrm rot="-8100000">
              <a:off x="9693836" y="2655008"/>
              <a:ext cx="631729" cy="6317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1"/>
            <p:cNvSpPr/>
            <p:nvPr/>
          </p:nvSpPr>
          <p:spPr>
            <a:xfrm>
              <a:off x="9888686" y="2367884"/>
              <a:ext cx="242030" cy="156301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0C1F70A-F6AF-4099-A94C-B54D175B06C8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4</a:t>
            </a:r>
          </a:p>
        </p:txBody>
      </p:sp>
      <p:sp>
        <p:nvSpPr>
          <p:cNvPr id="32" name="Google Shape;11191;p73">
            <a:extLst>
              <a:ext uri="{FF2B5EF4-FFF2-40B4-BE49-F238E27FC236}">
                <a16:creationId xmlns:a16="http://schemas.microsoft.com/office/drawing/2014/main" id="{AE063821-70C7-4799-B4E7-1875F60EB874}"/>
              </a:ext>
            </a:extLst>
          </p:cNvPr>
          <p:cNvSpPr/>
          <p:nvPr/>
        </p:nvSpPr>
        <p:spPr>
          <a:xfrm>
            <a:off x="3406366" y="2411415"/>
            <a:ext cx="319799" cy="36626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2620;p77">
            <a:extLst>
              <a:ext uri="{FF2B5EF4-FFF2-40B4-BE49-F238E27FC236}">
                <a16:creationId xmlns:a16="http://schemas.microsoft.com/office/drawing/2014/main" id="{1AC6F36F-AC4C-4C24-A2B6-FD526FAEFDF5}"/>
              </a:ext>
            </a:extLst>
          </p:cNvPr>
          <p:cNvSpPr/>
          <p:nvPr/>
        </p:nvSpPr>
        <p:spPr>
          <a:xfrm>
            <a:off x="1324495" y="2322788"/>
            <a:ext cx="440106" cy="4213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2474;p77">
            <a:extLst>
              <a:ext uri="{FF2B5EF4-FFF2-40B4-BE49-F238E27FC236}">
                <a16:creationId xmlns:a16="http://schemas.microsoft.com/office/drawing/2014/main" id="{2520172B-2A23-4D73-9C39-5BA47CC7D453}"/>
              </a:ext>
            </a:extLst>
          </p:cNvPr>
          <p:cNvGrpSpPr/>
          <p:nvPr/>
        </p:nvGrpSpPr>
        <p:grpSpPr>
          <a:xfrm>
            <a:off x="7417605" y="2424624"/>
            <a:ext cx="357059" cy="315558"/>
            <a:chOff x="-3137650" y="2787000"/>
            <a:chExt cx="291450" cy="257575"/>
          </a:xfrm>
          <a:solidFill>
            <a:schemeClr val="accent2"/>
          </a:solidFill>
        </p:grpSpPr>
        <p:sp>
          <p:nvSpPr>
            <p:cNvPr id="46" name="Google Shape;12475;p77">
              <a:extLst>
                <a:ext uri="{FF2B5EF4-FFF2-40B4-BE49-F238E27FC236}">
                  <a16:creationId xmlns:a16="http://schemas.microsoft.com/office/drawing/2014/main" id="{3E6399D2-1F7F-474A-A093-E26F898F3238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76;p77">
              <a:extLst>
                <a:ext uri="{FF2B5EF4-FFF2-40B4-BE49-F238E27FC236}">
                  <a16:creationId xmlns:a16="http://schemas.microsoft.com/office/drawing/2014/main" id="{53FE6026-B471-4F59-8FC9-355443E3EE7C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77;p77">
              <a:extLst>
                <a:ext uri="{FF2B5EF4-FFF2-40B4-BE49-F238E27FC236}">
                  <a16:creationId xmlns:a16="http://schemas.microsoft.com/office/drawing/2014/main" id="{A23CD2E4-C0D0-43BE-A5BF-4EB033E6D245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78;p77">
              <a:extLst>
                <a:ext uri="{FF2B5EF4-FFF2-40B4-BE49-F238E27FC236}">
                  <a16:creationId xmlns:a16="http://schemas.microsoft.com/office/drawing/2014/main" id="{3FA28EBF-8C51-4D59-8840-3C11A1C87A78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79;p77">
              <a:extLst>
                <a:ext uri="{FF2B5EF4-FFF2-40B4-BE49-F238E27FC236}">
                  <a16:creationId xmlns:a16="http://schemas.microsoft.com/office/drawing/2014/main" id="{5327F9F6-668B-4638-A2A1-65933D41F7FE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480;p77">
              <a:extLst>
                <a:ext uri="{FF2B5EF4-FFF2-40B4-BE49-F238E27FC236}">
                  <a16:creationId xmlns:a16="http://schemas.microsoft.com/office/drawing/2014/main" id="{94C40A17-064A-4D0D-8300-8C50D9177E98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481;p77">
              <a:extLst>
                <a:ext uri="{FF2B5EF4-FFF2-40B4-BE49-F238E27FC236}">
                  <a16:creationId xmlns:a16="http://schemas.microsoft.com/office/drawing/2014/main" id="{FAB7ACD5-8D7F-4377-AE83-8BB3D890EB64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482;p77">
              <a:extLst>
                <a:ext uri="{FF2B5EF4-FFF2-40B4-BE49-F238E27FC236}">
                  <a16:creationId xmlns:a16="http://schemas.microsoft.com/office/drawing/2014/main" id="{FFE85C45-3FBD-4C84-BDF2-496A6ECA4E85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1999;p75">
            <a:extLst>
              <a:ext uri="{FF2B5EF4-FFF2-40B4-BE49-F238E27FC236}">
                <a16:creationId xmlns:a16="http://schemas.microsoft.com/office/drawing/2014/main" id="{CB96F0BD-8C3F-45C8-8298-8621AE3BA692}"/>
              </a:ext>
            </a:extLst>
          </p:cNvPr>
          <p:cNvSpPr/>
          <p:nvPr/>
        </p:nvSpPr>
        <p:spPr>
          <a:xfrm>
            <a:off x="5402038" y="2355075"/>
            <a:ext cx="357274" cy="356797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22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Identification</a:t>
            </a:r>
            <a:endParaRPr sz="3600" dirty="0"/>
          </a:p>
        </p:txBody>
      </p:sp>
      <p:grpSp>
        <p:nvGrpSpPr>
          <p:cNvPr id="1421" name="Google Shape;1421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422" name="Google Shape;1422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A5D9BD-1503-43C4-8301-1E616D93B7EA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5</a:t>
            </a:r>
          </a:p>
        </p:txBody>
      </p:sp>
      <p:sp>
        <p:nvSpPr>
          <p:cNvPr id="9" name="Google Shape;12620;p77">
            <a:extLst>
              <a:ext uri="{FF2B5EF4-FFF2-40B4-BE49-F238E27FC236}">
                <a16:creationId xmlns:a16="http://schemas.microsoft.com/office/drawing/2014/main" id="{4AF0374C-D62B-4A8A-B2D0-AAB751C37F58}"/>
              </a:ext>
            </a:extLst>
          </p:cNvPr>
          <p:cNvSpPr/>
          <p:nvPr/>
        </p:nvSpPr>
        <p:spPr>
          <a:xfrm>
            <a:off x="4252394" y="2265748"/>
            <a:ext cx="639211" cy="61200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21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Identification</a:t>
            </a:r>
          </a:p>
        </p:txBody>
      </p:sp>
      <p:sp>
        <p:nvSpPr>
          <p:cNvPr id="1586" name="Google Shape;1586;p45"/>
          <p:cNvSpPr txBox="1">
            <a:spLocks noGrp="1"/>
          </p:cNvSpPr>
          <p:nvPr>
            <p:ph type="body" idx="1"/>
          </p:nvPr>
        </p:nvSpPr>
        <p:spPr>
          <a:xfrm>
            <a:off x="550686" y="1115500"/>
            <a:ext cx="8042628" cy="36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▶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We need to answer the following</a:t>
            </a:r>
          </a:p>
          <a:p>
            <a:pPr lvl="1" indent="-330200">
              <a:lnSpc>
                <a:spcPct val="200000"/>
              </a:lnSpc>
              <a:spcBef>
                <a:spcPts val="0"/>
              </a:spcBef>
              <a:buClr>
                <a:schemeClr val="lt2"/>
              </a:buClr>
              <a:buSzPts val="1600"/>
              <a:buChar char="▶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How are the sales’ performance and evolution?</a:t>
            </a:r>
          </a:p>
          <a:p>
            <a:pPr lvl="1" indent="-330200">
              <a:lnSpc>
                <a:spcPct val="200000"/>
              </a:lnSpc>
              <a:spcBef>
                <a:spcPts val="0"/>
              </a:spcBef>
              <a:buClr>
                <a:schemeClr val="lt2"/>
              </a:buClr>
              <a:buSzPts val="1600"/>
              <a:buChar char="▶"/>
            </a:pPr>
            <a:r>
              <a:rPr lang="en-US" sz="1600" dirty="0">
                <a:latin typeface="Calibri"/>
                <a:ea typeface="Calibri" panose="020F0502020204030204" pitchFamily="34" charset="0"/>
                <a:cs typeface="Arial"/>
              </a:rPr>
              <a:t>How are we performing compared to the target?</a:t>
            </a:r>
          </a:p>
          <a:p>
            <a:pPr lvl="1" indent="-330200">
              <a:lnSpc>
                <a:spcPct val="200000"/>
              </a:lnSpc>
              <a:spcBef>
                <a:spcPts val="0"/>
              </a:spcBef>
              <a:buClr>
                <a:schemeClr val="lt2"/>
              </a:buClr>
              <a:buSzPts val="1600"/>
              <a:buChar char="▶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do sales make low margins?</a:t>
            </a:r>
          </a:p>
          <a:p>
            <a:pPr indent="-330200">
              <a:lnSpc>
                <a:spcPct val="200000"/>
              </a:lnSpc>
              <a:buClr>
                <a:schemeClr val="lt2"/>
              </a:buClr>
              <a:buSzPts val="1600"/>
              <a:buChar char="▶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Using data about sales, targets, customers, products, sales representatives and sales managers.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4950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8"/>
          <p:cNvSpPr txBox="1">
            <a:spLocks noGrp="1"/>
          </p:cNvSpPr>
          <p:nvPr>
            <p:ph type="title"/>
          </p:nvPr>
        </p:nvSpPr>
        <p:spPr>
          <a:xfrm>
            <a:off x="311700" y="361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Design</a:t>
            </a:r>
            <a:endParaRPr sz="3600" dirty="0"/>
          </a:p>
        </p:txBody>
      </p:sp>
      <p:grpSp>
        <p:nvGrpSpPr>
          <p:cNvPr id="1421" name="Google Shape;1421;p38"/>
          <p:cNvGrpSpPr/>
          <p:nvPr/>
        </p:nvGrpSpPr>
        <p:grpSpPr>
          <a:xfrm>
            <a:off x="3866400" y="1866150"/>
            <a:ext cx="1411200" cy="1658614"/>
            <a:chOff x="3866400" y="1866150"/>
            <a:chExt cx="1411200" cy="1658614"/>
          </a:xfrm>
        </p:grpSpPr>
        <p:sp>
          <p:nvSpPr>
            <p:cNvPr id="1422" name="Google Shape;1422;p38"/>
            <p:cNvSpPr/>
            <p:nvPr/>
          </p:nvSpPr>
          <p:spPr>
            <a:xfrm rot="2700000">
              <a:off x="4073065" y="2072815"/>
              <a:ext cx="997869" cy="9978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 rot="10800000">
              <a:off x="4380812" y="3277828"/>
              <a:ext cx="382377" cy="246936"/>
            </a:xfrm>
            <a:custGeom>
              <a:avLst/>
              <a:gdLst/>
              <a:ahLst/>
              <a:cxnLst/>
              <a:rect l="l" t="t" r="r" b="b"/>
              <a:pathLst>
                <a:path w="20296" h="13107" extrusionOk="0">
                  <a:moveTo>
                    <a:pt x="10170" y="1"/>
                  </a:moveTo>
                  <a:lnTo>
                    <a:pt x="1" y="10170"/>
                  </a:lnTo>
                  <a:lnTo>
                    <a:pt x="2938" y="13107"/>
                  </a:lnTo>
                  <a:lnTo>
                    <a:pt x="10170" y="5874"/>
                  </a:lnTo>
                  <a:lnTo>
                    <a:pt x="17359" y="13063"/>
                  </a:lnTo>
                  <a:lnTo>
                    <a:pt x="20296" y="10126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A5D9BD-1503-43C4-8301-1E616D93B7EA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7</a:t>
            </a:r>
          </a:p>
        </p:txBody>
      </p:sp>
      <p:sp>
        <p:nvSpPr>
          <p:cNvPr id="8" name="Google Shape;11191;p73">
            <a:extLst>
              <a:ext uri="{FF2B5EF4-FFF2-40B4-BE49-F238E27FC236}">
                <a16:creationId xmlns:a16="http://schemas.microsoft.com/office/drawing/2014/main" id="{AE87F1C0-1439-4FCE-AE30-2560F5D2E220}"/>
              </a:ext>
            </a:extLst>
          </p:cNvPr>
          <p:cNvSpPr/>
          <p:nvPr/>
        </p:nvSpPr>
        <p:spPr>
          <a:xfrm>
            <a:off x="4292411" y="2251534"/>
            <a:ext cx="559178" cy="640432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717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Functional</a:t>
            </a:r>
            <a:r>
              <a:rPr lang="fr-FR" dirty="0"/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8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60CB2A-5082-45AC-A753-C6DDD9F8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5" y="1564668"/>
            <a:ext cx="8140390" cy="237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2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5"/>
          <p:cNvSpPr txBox="1">
            <a:spLocks noGrp="1"/>
          </p:cNvSpPr>
          <p:nvPr>
            <p:ph type="title"/>
          </p:nvPr>
        </p:nvSpPr>
        <p:spPr>
          <a:xfrm>
            <a:off x="1042425" y="539500"/>
            <a:ext cx="74433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Technological</a:t>
            </a:r>
            <a:r>
              <a:rPr lang="fr-FR" dirty="0"/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57FCF-90FE-42D2-8180-1EDB0D20EC24}"/>
              </a:ext>
            </a:extLst>
          </p:cNvPr>
          <p:cNvSpPr txBox="1"/>
          <p:nvPr/>
        </p:nvSpPr>
        <p:spPr>
          <a:xfrm>
            <a:off x="8683019" y="4649902"/>
            <a:ext cx="5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A2BA86D-8771-47A1-BD06-84D9F0174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1410874"/>
            <a:ext cx="7883912" cy="26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52276"/>
      </p:ext>
    </p:extLst>
  </p:cSld>
  <p:clrMapOvr>
    <a:masterClrMapping/>
  </p:clrMapOvr>
</p:sld>
</file>

<file path=ppt/theme/theme1.xml><?xml version="1.0" encoding="utf-8"?>
<a:theme xmlns:a="http://schemas.openxmlformats.org/drawingml/2006/main" name="Political Consulting by Slidesgo">
  <a:themeElements>
    <a:clrScheme name="Simple Light">
      <a:dk1>
        <a:srgbClr val="000000"/>
      </a:dk1>
      <a:lt1>
        <a:srgbClr val="FFFFFF"/>
      </a:lt1>
      <a:dk2>
        <a:srgbClr val="31495D"/>
      </a:dk2>
      <a:lt2>
        <a:srgbClr val="77BABC"/>
      </a:lt2>
      <a:accent1>
        <a:srgbClr val="57888A"/>
      </a:accent1>
      <a:accent2>
        <a:srgbClr val="BFE9EB"/>
      </a:accent2>
      <a:accent3>
        <a:srgbClr val="4C6C88"/>
      </a:accent3>
      <a:accent4>
        <a:srgbClr val="233442"/>
      </a:accent4>
      <a:accent5>
        <a:srgbClr val="000000"/>
      </a:accent5>
      <a:accent6>
        <a:srgbClr val="434343"/>
      </a:accent6>
      <a:hlink>
        <a:srgbClr val="233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1791117609F48A85BEB2E006CFA4A" ma:contentTypeVersion="2" ma:contentTypeDescription="Crée un document." ma:contentTypeScope="" ma:versionID="803df4b63ac1fff910119918c3a88e7d">
  <xsd:schema xmlns:xsd="http://www.w3.org/2001/XMLSchema" xmlns:xs="http://www.w3.org/2001/XMLSchema" xmlns:p="http://schemas.microsoft.com/office/2006/metadata/properties" xmlns:ns2="e9d75f2c-323a-42f8-8a2c-969cfeb9ea5b" targetNamespace="http://schemas.microsoft.com/office/2006/metadata/properties" ma:root="true" ma:fieldsID="c5b50f418885110aa82048d275235d44" ns2:_="">
    <xsd:import namespace="e9d75f2c-323a-42f8-8a2c-969cfeb9ea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75f2c-323a-42f8-8a2c-969cfeb9ea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4C0DDC-1AFB-47D5-983D-A1023660A11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DF39E49-A155-4797-BD81-F1C0B5CE41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2136DB-3439-4758-A51B-E4547E76F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75f2c-323a-42f8-8a2c-969cfeb9ea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150</Words>
  <Application>Microsoft Office PowerPoint</Application>
  <PresentationFormat>Affichage à l'écran (16:9)</PresentationFormat>
  <Paragraphs>70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Calibri</vt:lpstr>
      <vt:lpstr>Work Sans</vt:lpstr>
      <vt:lpstr>Arial</vt:lpstr>
      <vt:lpstr>Work Sans Regular</vt:lpstr>
      <vt:lpstr>Political Consulting by Slidesgo</vt:lpstr>
      <vt:lpstr>Business Intelligence Project</vt:lpstr>
      <vt:lpstr>Table of Contents</vt:lpstr>
      <vt:lpstr>Methodology</vt:lpstr>
      <vt:lpstr>Présentation PowerPoint</vt:lpstr>
      <vt:lpstr>Identification</vt:lpstr>
      <vt:lpstr>Identification</vt:lpstr>
      <vt:lpstr>Design</vt:lpstr>
      <vt:lpstr>Functional Architecture</vt:lpstr>
      <vt:lpstr>Technological Architecture</vt:lpstr>
      <vt:lpstr>Development</vt:lpstr>
      <vt:lpstr>Cloud Resource Provisionning</vt:lpstr>
      <vt:lpstr>Staging</vt:lpstr>
      <vt:lpstr>Data Warehousing</vt:lpstr>
      <vt:lpstr>Data Orchestration</vt:lpstr>
      <vt:lpstr>Data Orchestration</vt:lpstr>
      <vt:lpstr>Reporting</vt:lpstr>
      <vt:lpstr>Deployment</vt:lpstr>
      <vt:lpstr>Application</vt:lpstr>
      <vt:lpstr>Access Management</vt:lpstr>
      <vt:lpstr>Row-Level Security</vt:lpstr>
      <vt:lpstr>Key takeaways</vt:lpstr>
      <vt:lpstr>How are the sales’ performance and evolution?</vt:lpstr>
      <vt:lpstr>How are we performing compared to the target?</vt:lpstr>
      <vt:lpstr>Where do sales make low margins?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du Churn d’un client en télécommunications</dc:title>
  <dc:creator>PC-Alexandre004</dc:creator>
  <cp:lastModifiedBy>Oussama KIASSI</cp:lastModifiedBy>
  <cp:revision>162</cp:revision>
  <dcterms:modified xsi:type="dcterms:W3CDTF">2021-10-27T18:50:58Z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0x010100C8F1791117609F48A85BEB2E006CFA4A</vt:lpwstr>
  </property>
</Properties>
</file>